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75" r:id="rId2"/>
    <p:sldId id="261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271" r:id="rId13"/>
    <p:sldId id="272" r:id="rId14"/>
    <p:sldId id="274" r:id="rId15"/>
  </p:sldIdLst>
  <p:sldSz cx="12192000" cy="6858000"/>
  <p:notesSz cx="6858000" cy="9144000"/>
  <p:defaultTextStyle>
    <a:defPPr rtl="0">
      <a:defRPr lang="fr-CA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4817"/>
    <a:srgbClr val="FF3300"/>
    <a:srgbClr val="FF9900"/>
    <a:srgbClr val="969FA7"/>
    <a:srgbClr val="0080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48" autoAdjust="0"/>
  </p:normalViewPr>
  <p:slideViewPr>
    <p:cSldViewPr snapToGrid="0">
      <p:cViewPr varScale="1">
        <p:scale>
          <a:sx n="104" d="100"/>
          <a:sy n="104" d="100"/>
        </p:scale>
        <p:origin x="678" y="-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1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DBF19E4-4E2A-4396-A92F-3CC2B92F092E}" type="datetime1">
              <a:rPr lang="fr-CA" smtClean="0"/>
              <a:t>29/10/23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CA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46EBE1-9A9B-4CE4-B6E9-C1C7D0B94CE8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CA" noProof="0"/>
          </a:p>
        </p:txBody>
      </p:sp>
      <p:sp>
        <p:nvSpPr>
          <p:cNvPr id="5" name="Espace réservé des rétroaction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CA" noProof="0"/>
              <a:t>Modifiez les styles du texte</a:t>
            </a:r>
          </a:p>
          <a:p>
            <a:pPr lvl="1" rtl="0"/>
            <a:r>
              <a:rPr lang="fr-CA" noProof="0"/>
              <a:t>Deuxième niveau</a:t>
            </a:r>
          </a:p>
          <a:p>
            <a:pPr lvl="2" rtl="0"/>
            <a:r>
              <a:rPr lang="fr-CA" noProof="0"/>
              <a:t>Troisième niveau</a:t>
            </a:r>
          </a:p>
          <a:p>
            <a:pPr lvl="3" rtl="0"/>
            <a:r>
              <a:rPr lang="fr-CA" noProof="0"/>
              <a:t>Quatrième niveau</a:t>
            </a:r>
          </a:p>
          <a:p>
            <a:pPr lvl="4" rtl="0"/>
            <a:r>
              <a:rPr lang="fr-CA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CA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3AB32-59DF-41F1-9618-EDFBF5049629}" type="slidenum">
              <a:rPr lang="fr-CA" noProof="0" smtClean="0"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rétroaction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31927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B3AB32-59DF-41F1-9618-EDFBF5049629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10334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B3AB32-59DF-41F1-9618-EDFBF5049629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85591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fr-FR" noProof="0"/>
              <a:t>Modifiez le style des sous-titres du masque</a:t>
            </a:r>
            <a:endParaRPr lang="fr-CA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4FFAA6BC-4A7F-4521-841E-1EC5462921CA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fr-CA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fr-CA" noProof="0"/>
              <a:t>Modifiez les styles du texte du masque</a:t>
            </a:r>
          </a:p>
          <a:p>
            <a:pPr lvl="1" rtl="0"/>
            <a:r>
              <a:rPr lang="fr-CA" noProof="0"/>
              <a:t>Deuxième niveau</a:t>
            </a:r>
          </a:p>
          <a:p>
            <a:pPr lvl="2" rtl="0"/>
            <a:r>
              <a:rPr lang="fr-CA" noProof="0"/>
              <a:t>Troisième niveau</a:t>
            </a:r>
          </a:p>
          <a:p>
            <a:pPr lvl="3" rtl="0"/>
            <a:r>
              <a:rPr lang="fr-CA" noProof="0"/>
              <a:t>Quatrième niveau</a:t>
            </a:r>
          </a:p>
          <a:p>
            <a:pPr lvl="4" rtl="0"/>
            <a:r>
              <a:rPr lang="fr-CA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064676-A4F4-415A-B01C-DE09361A4009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CA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CA" noProof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ED388A54-7488-49CB-9D43-A3CA995D7F73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fr-CA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fr-CA" noProof="0"/>
              <a:t>Modifiez les styles du texte du masque</a:t>
            </a:r>
          </a:p>
          <a:p>
            <a:pPr lvl="1" rtl="0"/>
            <a:r>
              <a:rPr lang="fr-CA" noProof="0"/>
              <a:t>Deuxième niveau</a:t>
            </a:r>
          </a:p>
          <a:p>
            <a:pPr lvl="2" rtl="0"/>
            <a:r>
              <a:rPr lang="fr-CA" noProof="0"/>
              <a:t>Troisième niveau</a:t>
            </a:r>
          </a:p>
          <a:p>
            <a:pPr lvl="3" rtl="0"/>
            <a:r>
              <a:rPr lang="fr-CA" noProof="0"/>
              <a:t>Quatrième niveau</a:t>
            </a:r>
          </a:p>
          <a:p>
            <a:pPr lvl="4" rtl="0"/>
            <a:r>
              <a:rPr lang="fr-CA" noProof="0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fr-CA" noProof="0"/>
              <a:t>Modifiez les styles du texte du masque</a:t>
            </a:r>
          </a:p>
          <a:p>
            <a:pPr lvl="1" rtl="0"/>
            <a:r>
              <a:rPr lang="fr-CA" noProof="0"/>
              <a:t>Deuxième niveau</a:t>
            </a:r>
          </a:p>
          <a:p>
            <a:pPr lvl="2" rtl="0"/>
            <a:r>
              <a:rPr lang="fr-CA" noProof="0"/>
              <a:t>Troisième niveau</a:t>
            </a:r>
          </a:p>
          <a:p>
            <a:pPr lvl="3" rtl="0"/>
            <a:r>
              <a:rPr lang="fr-CA" noProof="0"/>
              <a:t>Quatrième niveau</a:t>
            </a:r>
          </a:p>
          <a:p>
            <a:pPr lvl="4" rtl="0"/>
            <a:r>
              <a:rPr lang="fr-CA" noProof="0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1FD366-F4E4-41C7-B444-5E07E4A7DCF4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CA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r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CA" noProof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fr-CA" noProof="0"/>
              <a:t>Modifiez les styles du texte du masque</a:t>
            </a:r>
          </a:p>
          <a:p>
            <a:pPr lvl="1" rtl="0"/>
            <a:r>
              <a:rPr lang="fr-CA" noProof="0"/>
              <a:t>Deuxième niveau</a:t>
            </a:r>
          </a:p>
          <a:p>
            <a:pPr lvl="2" rtl="0"/>
            <a:r>
              <a:rPr lang="fr-CA" noProof="0"/>
              <a:t>Troisième niveau</a:t>
            </a:r>
          </a:p>
          <a:p>
            <a:pPr lvl="3" rtl="0"/>
            <a:r>
              <a:rPr lang="fr-CA" noProof="0"/>
              <a:t>Quatrième niveau</a:t>
            </a:r>
          </a:p>
          <a:p>
            <a:pPr lvl="4" rtl="0"/>
            <a:r>
              <a:rPr lang="fr-CA" noProof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CA" noProof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fr-CA" noProof="0"/>
              <a:t>Modifiez les styles du texte du masque</a:t>
            </a:r>
          </a:p>
          <a:p>
            <a:pPr lvl="1" rtl="0"/>
            <a:r>
              <a:rPr lang="fr-CA" noProof="0"/>
              <a:t>Deuxième niveau</a:t>
            </a:r>
          </a:p>
          <a:p>
            <a:pPr lvl="2" rtl="0"/>
            <a:r>
              <a:rPr lang="fr-CA" noProof="0"/>
              <a:t>Troisième niveau</a:t>
            </a:r>
          </a:p>
          <a:p>
            <a:pPr lvl="3" rtl="0"/>
            <a:r>
              <a:rPr lang="fr-CA" noProof="0"/>
              <a:t>Quatrième niveau</a:t>
            </a:r>
          </a:p>
          <a:p>
            <a:pPr lvl="4" rtl="0"/>
            <a:r>
              <a:rPr lang="fr-CA" noProof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09DB98-4F04-4FEE-B113-494798A00B0E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CA" noProof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BEAC922-AD9B-47CB-B8DF-2F9663F72BB4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CA" noProof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3E32E0-D306-4986-92F0-FDC6BE136521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CA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fr-CA" noProof="0"/>
              <a:t>Modifiez les styles du texte du masque</a:t>
            </a:r>
          </a:p>
          <a:p>
            <a:pPr lvl="1" rtl="0"/>
            <a:r>
              <a:rPr lang="fr-CA" noProof="0"/>
              <a:t>Deuxième niveau</a:t>
            </a:r>
          </a:p>
          <a:p>
            <a:pPr lvl="2" rtl="0"/>
            <a:r>
              <a:rPr lang="fr-CA" noProof="0"/>
              <a:t>Troisième niveau</a:t>
            </a:r>
          </a:p>
          <a:p>
            <a:pPr lvl="3" rtl="0"/>
            <a:r>
              <a:rPr lang="fr-CA" noProof="0"/>
              <a:t>Quatrième niveau</a:t>
            </a:r>
          </a:p>
          <a:p>
            <a:pPr lvl="4" rtl="0"/>
            <a:r>
              <a:rPr lang="fr-CA" noProof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CA" noProof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2DA08C4-8F73-44A7-ACE3-24FFA5F0B485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fr-CA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fr-CA" noProof="0"/>
              <a:t>Cliquez sur l’icône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fr-CA" noProof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695583-582A-4C62-AD9A-1F1259272DB4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CA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fr-CA" noProof="0"/>
              <a:t>Modifiez les styles du texte du masque</a:t>
            </a:r>
          </a:p>
          <a:p>
            <a:pPr lvl="1" rtl="0"/>
            <a:r>
              <a:rPr lang="fr-CA" noProof="0"/>
              <a:t>Deuxième niveau</a:t>
            </a:r>
          </a:p>
          <a:p>
            <a:pPr lvl="2" rtl="0"/>
            <a:r>
              <a:rPr lang="fr-CA" noProof="0"/>
              <a:t>Troisième niveau</a:t>
            </a:r>
          </a:p>
          <a:p>
            <a:pPr lvl="3" rtl="0"/>
            <a:r>
              <a:rPr lang="fr-CA" noProof="0"/>
              <a:t>Quatrième niveau</a:t>
            </a:r>
          </a:p>
          <a:p>
            <a:pPr lvl="4" rtl="0"/>
            <a:r>
              <a:rPr lang="fr-CA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01EC8E-26E4-4A1B-826E-C6BF79B0C868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fr-CA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 hasCustomPrompt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fr-CA" noProof="0"/>
              <a:t>Modifiez les styles du texte du masque</a:t>
            </a:r>
          </a:p>
          <a:p>
            <a:pPr lvl="1" rtl="0"/>
            <a:r>
              <a:rPr lang="fr-CA" noProof="0"/>
              <a:t>Deuxième niveau</a:t>
            </a:r>
          </a:p>
          <a:p>
            <a:pPr lvl="2" rtl="0"/>
            <a:r>
              <a:rPr lang="fr-CA" noProof="0"/>
              <a:t>Troisième niveau</a:t>
            </a:r>
          </a:p>
          <a:p>
            <a:pPr lvl="3" rtl="0"/>
            <a:r>
              <a:rPr lang="fr-CA" noProof="0"/>
              <a:t>Quatrième niveau</a:t>
            </a:r>
          </a:p>
          <a:p>
            <a:pPr lvl="4" rtl="0"/>
            <a:r>
              <a:rPr lang="fr-CA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E1EF91C8-D2BB-45F2-BB70-09CC2B656364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fr-CA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fr-CA" noProof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fr-CA" noProof="0"/>
              <a:t>Modifiez les styles du texte du masque</a:t>
            </a:r>
          </a:p>
          <a:p>
            <a:pPr lvl="1" rtl="0"/>
            <a:r>
              <a:rPr lang="fr-CA" noProof="0"/>
              <a:t>Deuxième niveau</a:t>
            </a:r>
          </a:p>
          <a:p>
            <a:pPr lvl="2" rtl="0"/>
            <a:r>
              <a:rPr lang="fr-CA" noProof="0"/>
              <a:t>Troisième niveau</a:t>
            </a:r>
          </a:p>
          <a:p>
            <a:pPr lvl="3" rtl="0"/>
            <a:r>
              <a:rPr lang="fr-CA" noProof="0"/>
              <a:t>Quatrième niveau</a:t>
            </a:r>
          </a:p>
          <a:p>
            <a:pPr lvl="4" rtl="0"/>
            <a:r>
              <a:rPr lang="fr-CA" noProof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7D445B93-B1D5-4372-B40F-550C69A4BBFB}" type="datetime1">
              <a:rPr lang="fr-CA" noProof="0" smtClean="0"/>
              <a:t>29/10/23</a:t>
            </a:fld>
            <a:endParaRPr lang="fr-CA" noProof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fr-CA" noProof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fr-CA" noProof="0" smtClean="0"/>
              <a:pPr/>
              <a:t>‹N°›</a:t>
            </a:fld>
            <a:endParaRPr lang="fr-CA" noProof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 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30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svg"/><Relationship Id="rId11" Type="http://schemas.openxmlformats.org/officeDocument/2006/relationships/image" Target="../media/image28.png"/><Relationship Id="rId5" Type="http://schemas.openxmlformats.org/officeDocument/2006/relationships/image" Target="../media/image16.png"/><Relationship Id="rId10" Type="http://schemas.openxmlformats.org/officeDocument/2006/relationships/image" Target="../media/image23.svg"/><Relationship Id="rId4" Type="http://schemas.openxmlformats.org/officeDocument/2006/relationships/image" Target="../media/image15.svg"/><Relationship Id="rId9" Type="http://schemas.openxmlformats.org/officeDocument/2006/relationships/image" Target="../media/image22.png"/><Relationship Id="rId14" Type="http://schemas.openxmlformats.org/officeDocument/2006/relationships/image" Target="../media/image3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Lithium_battery" TargetMode="External"/><Relationship Id="rId3" Type="http://schemas.openxmlformats.org/officeDocument/2006/relationships/image" Target="../media/image41.svg"/><Relationship Id="rId7" Type="http://schemas.openxmlformats.org/officeDocument/2006/relationships/image" Target="../media/image45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image" Target="../media/image43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Jack O’Lantern brillant">
            <a:extLst>
              <a:ext uri="{FF2B5EF4-FFF2-40B4-BE49-F238E27FC236}">
                <a16:creationId xmlns:a16="http://schemas.microsoft.com/office/drawing/2014/main" id="{C9F7F62E-01CD-D86C-C48E-0D7E7A1B8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D4C3C7B-20C2-004F-FE3D-2318C472797B}"/>
              </a:ext>
            </a:extLst>
          </p:cNvPr>
          <p:cNvSpPr/>
          <p:nvPr/>
        </p:nvSpPr>
        <p:spPr>
          <a:xfrm>
            <a:off x="565078" y="577921"/>
            <a:ext cx="3688423" cy="5702157"/>
          </a:xfrm>
          <a:prstGeom prst="roundRect">
            <a:avLst/>
          </a:prstGeom>
          <a:solidFill>
            <a:srgbClr val="D3481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4400" dirty="0">
                <a:latin typeface="Amasis MT Pro Black" panose="02040A04050005020304" pitchFamily="18" charset="0"/>
              </a:rPr>
              <a:t>Projet </a:t>
            </a:r>
            <a:br>
              <a:rPr lang="fr-CA" sz="4400" dirty="0">
                <a:latin typeface="Amasis MT Pro Black" panose="02040A04050005020304" pitchFamily="18" charset="0"/>
              </a:rPr>
            </a:br>
            <a:r>
              <a:rPr lang="fr-CA" sz="4400" dirty="0" err="1">
                <a:latin typeface="Amasis MT Pro Black" panose="02040A04050005020304" pitchFamily="18" charset="0"/>
              </a:rPr>
              <a:t>Citr</a:t>
            </a:r>
            <a:r>
              <a:rPr lang="fr-CA" sz="4400" dirty="0">
                <a:latin typeface="Amasis MT Pro Black" panose="02040A04050005020304" pitchFamily="18" charset="0"/>
              </a:rPr>
              <a:t>   </a:t>
            </a:r>
            <a:r>
              <a:rPr lang="fr-CA" sz="4400" dirty="0" err="1">
                <a:latin typeface="Amasis MT Pro Black" panose="02040A04050005020304" pitchFamily="18" charset="0"/>
              </a:rPr>
              <a:t>uille</a:t>
            </a:r>
            <a:endParaRPr lang="fr-CA" sz="4400" dirty="0">
              <a:latin typeface="Amasis MT Pro Black" panose="02040A04050005020304" pitchFamily="18" charset="0"/>
            </a:endParaRPr>
          </a:p>
        </p:txBody>
      </p:sp>
      <p:pic>
        <p:nvPicPr>
          <p:cNvPr id="5" name="Graphique 4" descr="Citrouille d’Halloween avec un remplissage uni">
            <a:extLst>
              <a:ext uri="{FF2B5EF4-FFF2-40B4-BE49-F238E27FC236}">
                <a16:creationId xmlns:a16="http://schemas.microsoft.com/office/drawing/2014/main" id="{D3F42CA1-6779-2EA0-C3EB-F30B697E7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60824" y="3585680"/>
            <a:ext cx="506002" cy="50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8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 28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 rtlCol="0">
            <a:normAutofit/>
          </a:bodyPr>
          <a:lstStyle/>
          <a:p>
            <a:pPr rtl="0"/>
            <a:r>
              <a:rPr lang="fr-CA" dirty="0">
                <a:solidFill>
                  <a:srgbClr val="FFFEFF"/>
                </a:solidFill>
              </a:rPr>
              <a:t>Qu’est-ce qui possède de l’électricité ?</a:t>
            </a:r>
          </a:p>
        </p:txBody>
      </p:sp>
      <p:sp>
        <p:nvSpPr>
          <p:cNvPr id="10" name="Rectangle 9" descr="Vibration du téléphone avec un remplissage uni">
            <a:extLst>
              <a:ext uri="{FF2B5EF4-FFF2-40B4-BE49-F238E27FC236}">
                <a16:creationId xmlns:a16="http://schemas.microsoft.com/office/drawing/2014/main" id="{81CE55A4-8051-5FE7-FDDD-61F49AC466C8}"/>
              </a:ext>
            </a:extLst>
          </p:cNvPr>
          <p:cNvSpPr/>
          <p:nvPr/>
        </p:nvSpPr>
        <p:spPr>
          <a:xfrm>
            <a:off x="1150706" y="1397286"/>
            <a:ext cx="1043628" cy="1057575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11" name="Rectangle 10" descr="Maison avec un remplissage uni">
            <a:extLst>
              <a:ext uri="{FF2B5EF4-FFF2-40B4-BE49-F238E27FC236}">
                <a16:creationId xmlns:a16="http://schemas.microsoft.com/office/drawing/2014/main" id="{20FF6FE7-5F14-EAD5-58F1-9222E4F382D7}"/>
              </a:ext>
            </a:extLst>
          </p:cNvPr>
          <p:cNvSpPr/>
          <p:nvPr/>
        </p:nvSpPr>
        <p:spPr>
          <a:xfrm>
            <a:off x="4839987" y="1618187"/>
            <a:ext cx="1704652" cy="1805678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12" name="Rectangle 11" descr="Voiture électrique avec un remplissage uni">
            <a:extLst>
              <a:ext uri="{FF2B5EF4-FFF2-40B4-BE49-F238E27FC236}">
                <a16:creationId xmlns:a16="http://schemas.microsoft.com/office/drawing/2014/main" id="{58C6EC27-A035-E131-C147-C728D68C2E05}"/>
              </a:ext>
            </a:extLst>
          </p:cNvPr>
          <p:cNvSpPr/>
          <p:nvPr/>
        </p:nvSpPr>
        <p:spPr>
          <a:xfrm>
            <a:off x="8390506" y="2253838"/>
            <a:ext cx="1443517" cy="1443517"/>
          </a:xfrm>
          <a:prstGeom prst="rect">
            <a:avLst/>
          </a:pr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D9975F-282B-0893-631F-16DDFEBCFBEE}"/>
              </a:ext>
            </a:extLst>
          </p:cNvPr>
          <p:cNvSpPr txBox="1"/>
          <p:nvPr/>
        </p:nvSpPr>
        <p:spPr>
          <a:xfrm>
            <a:off x="703561" y="3916155"/>
            <a:ext cx="2811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Les cellulaires / Ordinateurs</a:t>
            </a:r>
          </a:p>
        </p:txBody>
      </p:sp>
      <p:pic>
        <p:nvPicPr>
          <p:cNvPr id="15" name="Graphique 14" descr="Ordinateur portable avec un remplissage uni">
            <a:extLst>
              <a:ext uri="{FF2B5EF4-FFF2-40B4-BE49-F238E27FC236}">
                <a16:creationId xmlns:a16="http://schemas.microsoft.com/office/drawing/2014/main" id="{64DCAE31-5CDC-0399-9F4F-3621C49C57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67329" y="2115072"/>
            <a:ext cx="1443517" cy="144351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958F8BA-F1A3-197A-C419-FE5D545ABBDB}"/>
              </a:ext>
            </a:extLst>
          </p:cNvPr>
          <p:cNvSpPr txBox="1"/>
          <p:nvPr/>
        </p:nvSpPr>
        <p:spPr>
          <a:xfrm>
            <a:off x="4980644" y="3917856"/>
            <a:ext cx="1423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Votre maison</a:t>
            </a:r>
          </a:p>
        </p:txBody>
      </p:sp>
      <p:pic>
        <p:nvPicPr>
          <p:cNvPr id="18" name="Graphique 17" descr="Décollage avec un remplissage uni">
            <a:extLst>
              <a:ext uri="{FF2B5EF4-FFF2-40B4-BE49-F238E27FC236}">
                <a16:creationId xmlns:a16="http://schemas.microsoft.com/office/drawing/2014/main" id="{DB8815E7-ABF3-9A43-126D-35B932220E5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35028"/>
          <a:stretch/>
        </p:blipFill>
        <p:spPr>
          <a:xfrm>
            <a:off x="8990005" y="1131267"/>
            <a:ext cx="2221754" cy="144351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1F6CD29-E805-AFEF-544D-50131C5F2CEF}"/>
              </a:ext>
            </a:extLst>
          </p:cNvPr>
          <p:cNvSpPr txBox="1"/>
          <p:nvPr/>
        </p:nvSpPr>
        <p:spPr>
          <a:xfrm>
            <a:off x="9122354" y="3922578"/>
            <a:ext cx="2078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Les voitures / avions</a:t>
            </a:r>
          </a:p>
        </p:txBody>
      </p:sp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6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 dirty="0"/>
              <a:t>C’est quoi de l’électricité ?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D29E5D5-80F0-224D-D6DE-002D7EF42A44}"/>
              </a:ext>
            </a:extLst>
          </p:cNvPr>
          <p:cNvGrpSpPr/>
          <p:nvPr/>
        </p:nvGrpSpPr>
        <p:grpSpPr>
          <a:xfrm>
            <a:off x="3232727" y="2678138"/>
            <a:ext cx="4958773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08795FA-A27A-F8C1-86D7-FE590FA48109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rgbClr val="969FA7"/>
                </a:solidFill>
              </a:endParaRP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7B378A2C-95CE-8861-2E0D-4ED6768DC84D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19" name="Graphique 18" descr="Maison avec un remplissage uni">
            <a:extLst>
              <a:ext uri="{FF2B5EF4-FFF2-40B4-BE49-F238E27FC236}">
                <a16:creationId xmlns:a16="http://schemas.microsoft.com/office/drawing/2014/main" id="{43769538-32CC-E153-C17E-783A1E34F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5491" y="3181927"/>
            <a:ext cx="914400" cy="914400"/>
          </a:xfrm>
          <a:prstGeom prst="rect">
            <a:avLst/>
          </a:prstGeom>
        </p:spPr>
      </p:pic>
      <p:pic>
        <p:nvPicPr>
          <p:cNvPr id="20" name="Graphique 19" descr="Maison avec un remplissage uni">
            <a:extLst>
              <a:ext uri="{FF2B5EF4-FFF2-40B4-BE49-F238E27FC236}">
                <a16:creationId xmlns:a16="http://schemas.microsoft.com/office/drawing/2014/main" id="{5CD88941-8A75-F872-B396-DE1DEE03D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66909" y="3343563"/>
            <a:ext cx="914400" cy="9144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2C4868ED-C21D-B99D-3FF5-962C1361F8E7}"/>
              </a:ext>
            </a:extLst>
          </p:cNvPr>
          <p:cNvGrpSpPr/>
          <p:nvPr/>
        </p:nvGrpSpPr>
        <p:grpSpPr>
          <a:xfrm>
            <a:off x="1078596" y="4225383"/>
            <a:ext cx="1498601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5383BE4-0819-CD4A-21DC-90D2C1ABA726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97ACD93D-E51F-E9D5-39ED-D7E640463332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6DCF999-B95C-0A9C-096D-CB972C4C0C9B}"/>
              </a:ext>
            </a:extLst>
          </p:cNvPr>
          <p:cNvGrpSpPr/>
          <p:nvPr/>
        </p:nvGrpSpPr>
        <p:grpSpPr>
          <a:xfrm rot="16200000">
            <a:off x="2522032" y="3454400"/>
            <a:ext cx="914399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EA4083A-0415-070B-463F-DE8425353AD7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3F506ECA-1972-21B7-F3D7-44709115FC9A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7" name="Larme 26">
            <a:extLst>
              <a:ext uri="{FF2B5EF4-FFF2-40B4-BE49-F238E27FC236}">
                <a16:creationId xmlns:a16="http://schemas.microsoft.com/office/drawing/2014/main" id="{BC49C3AB-6D0C-31FE-A929-6E4B54F8EDED}"/>
              </a:ext>
            </a:extLst>
          </p:cNvPr>
          <p:cNvSpPr/>
          <p:nvPr/>
        </p:nvSpPr>
        <p:spPr>
          <a:xfrm rot="16200000">
            <a:off x="2612060" y="4045109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" name="Larme 26">
            <a:extLst>
              <a:ext uri="{FF2B5EF4-FFF2-40B4-BE49-F238E27FC236}">
                <a16:creationId xmlns:a16="http://schemas.microsoft.com/office/drawing/2014/main" id="{64340328-1648-B534-0FB0-96198FD25C1D}"/>
              </a:ext>
            </a:extLst>
          </p:cNvPr>
          <p:cNvSpPr/>
          <p:nvPr/>
        </p:nvSpPr>
        <p:spPr>
          <a:xfrm rot="5400000">
            <a:off x="2838070" y="2634572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pic>
        <p:nvPicPr>
          <p:cNvPr id="16" name="Graphique 15" descr="Convertible avec un remplissage uni">
            <a:extLst>
              <a:ext uri="{FF2B5EF4-FFF2-40B4-BE49-F238E27FC236}">
                <a16:creationId xmlns:a16="http://schemas.microsoft.com/office/drawing/2014/main" id="{4E9A4F4A-23EE-3B75-C6E9-5CE628BB97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7456" y="2262936"/>
            <a:ext cx="914400" cy="914400"/>
          </a:xfrm>
          <a:prstGeom prst="rect">
            <a:avLst/>
          </a:prstGeom>
        </p:spPr>
      </p:pic>
      <p:sp>
        <p:nvSpPr>
          <p:cNvPr id="29" name="Larme 26">
            <a:extLst>
              <a:ext uri="{FF2B5EF4-FFF2-40B4-BE49-F238E27FC236}">
                <a16:creationId xmlns:a16="http://schemas.microsoft.com/office/drawing/2014/main" id="{AAE03CCC-D30B-3F54-B2B7-A6BBBD04B1E9}"/>
              </a:ext>
            </a:extLst>
          </p:cNvPr>
          <p:cNvSpPr/>
          <p:nvPr/>
        </p:nvSpPr>
        <p:spPr>
          <a:xfrm rot="10800000">
            <a:off x="8150954" y="2672400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CED481B-65F9-5327-42CC-D0D5591B93A5}"/>
              </a:ext>
            </a:extLst>
          </p:cNvPr>
          <p:cNvGrpSpPr/>
          <p:nvPr/>
        </p:nvGrpSpPr>
        <p:grpSpPr>
          <a:xfrm rot="16200000">
            <a:off x="8012326" y="3520089"/>
            <a:ext cx="914399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AA2EE8C-8C3F-E769-E0F4-5EE7968828C2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EAEECB81-B31A-156A-5A18-CA567C5EFC13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36" name="Larme 26">
            <a:extLst>
              <a:ext uri="{FF2B5EF4-FFF2-40B4-BE49-F238E27FC236}">
                <a16:creationId xmlns:a16="http://schemas.microsoft.com/office/drawing/2014/main" id="{CB2D636E-FF51-7290-6894-045674E71509}"/>
              </a:ext>
            </a:extLst>
          </p:cNvPr>
          <p:cNvSpPr/>
          <p:nvPr/>
        </p:nvSpPr>
        <p:spPr>
          <a:xfrm>
            <a:off x="8284798" y="4096327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DBE04E9-0885-D482-03D0-063BCEBF4F4C}"/>
              </a:ext>
            </a:extLst>
          </p:cNvPr>
          <p:cNvGrpSpPr/>
          <p:nvPr/>
        </p:nvGrpSpPr>
        <p:grpSpPr>
          <a:xfrm>
            <a:off x="8796237" y="4325445"/>
            <a:ext cx="1498601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C9078AA-4886-189F-79F4-83CA866D81CC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A21C3FE3-8761-BBD0-AB23-80D15266350F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AE930AD-8121-F0E7-66D3-5F71F92E5EFD}"/>
              </a:ext>
            </a:extLst>
          </p:cNvPr>
          <p:cNvGrpSpPr/>
          <p:nvPr/>
        </p:nvGrpSpPr>
        <p:grpSpPr>
          <a:xfrm rot="10800000">
            <a:off x="3249061" y="6099472"/>
            <a:ext cx="4958773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965D25D-B4CA-C2A7-5BE3-83ABF388E790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12E240C7-DED6-D148-BCDD-637A0D82DDFE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2D85B028-ADC3-7376-A566-38ACF30766E6}"/>
              </a:ext>
            </a:extLst>
          </p:cNvPr>
          <p:cNvGrpSpPr/>
          <p:nvPr/>
        </p:nvGrpSpPr>
        <p:grpSpPr>
          <a:xfrm rot="5400000">
            <a:off x="7641484" y="4960565"/>
            <a:ext cx="1639691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2B70294-878A-C770-D191-0173F7A5F7DA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9005B5A5-7628-D03F-6F42-2FD4DC931141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46" name="Larme 26">
            <a:extLst>
              <a:ext uri="{FF2B5EF4-FFF2-40B4-BE49-F238E27FC236}">
                <a16:creationId xmlns:a16="http://schemas.microsoft.com/office/drawing/2014/main" id="{E8080687-D991-E16A-FC6D-1D6F738660BF}"/>
              </a:ext>
            </a:extLst>
          </p:cNvPr>
          <p:cNvSpPr/>
          <p:nvPr/>
        </p:nvSpPr>
        <p:spPr>
          <a:xfrm rot="16200000">
            <a:off x="8091052" y="5913920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" name="Larme 26">
            <a:extLst>
              <a:ext uri="{FF2B5EF4-FFF2-40B4-BE49-F238E27FC236}">
                <a16:creationId xmlns:a16="http://schemas.microsoft.com/office/drawing/2014/main" id="{02DAD95E-3CF4-3876-5B82-568B50D653E5}"/>
              </a:ext>
            </a:extLst>
          </p:cNvPr>
          <p:cNvSpPr/>
          <p:nvPr/>
        </p:nvSpPr>
        <p:spPr>
          <a:xfrm>
            <a:off x="2778168" y="5876092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CDCD1910-22E9-F105-FB01-C818958A5D04}"/>
              </a:ext>
            </a:extLst>
          </p:cNvPr>
          <p:cNvGrpSpPr/>
          <p:nvPr/>
        </p:nvGrpSpPr>
        <p:grpSpPr>
          <a:xfrm rot="16200000">
            <a:off x="2147338" y="4960026"/>
            <a:ext cx="1638617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8356A16-0CC0-0386-487D-DE272998D154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7FDE4E08-855D-E4E8-CDF4-D331D8E281F5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55" name="Graphique 54" descr="Convertible avec un remplissage uni">
            <a:extLst>
              <a:ext uri="{FF2B5EF4-FFF2-40B4-BE49-F238E27FC236}">
                <a16:creationId xmlns:a16="http://schemas.microsoft.com/office/drawing/2014/main" id="{F1691340-2DFD-3F40-A89C-D595E8DE84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7055346" y="5566652"/>
            <a:ext cx="914400" cy="914400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DD8A37F1-6A0B-C671-B2B5-C142892F5778}"/>
              </a:ext>
            </a:extLst>
          </p:cNvPr>
          <p:cNvSpPr/>
          <p:nvPr/>
        </p:nvSpPr>
        <p:spPr>
          <a:xfrm>
            <a:off x="407054" y="2504788"/>
            <a:ext cx="18322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 maison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3409B8D-B4E8-F487-565A-E89A9B21E4B5}"/>
              </a:ext>
            </a:extLst>
          </p:cNvPr>
          <p:cNvSpPr/>
          <p:nvPr/>
        </p:nvSpPr>
        <p:spPr>
          <a:xfrm>
            <a:off x="9077840" y="2579915"/>
            <a:ext cx="18322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maison de ton ami</a:t>
            </a:r>
          </a:p>
        </p:txBody>
      </p:sp>
      <p:pic>
        <p:nvPicPr>
          <p:cNvPr id="59" name="Graphique 58" descr="Flèche : incurvée dans le sens des aiguilles d’une montre avec un remplissage uni">
            <a:extLst>
              <a:ext uri="{FF2B5EF4-FFF2-40B4-BE49-F238E27FC236}">
                <a16:creationId xmlns:a16="http://schemas.microsoft.com/office/drawing/2014/main" id="{3366F1B0-3D6F-FA2C-F84A-CED110933A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0414354">
            <a:off x="737212" y="2790416"/>
            <a:ext cx="914400" cy="914400"/>
          </a:xfrm>
          <a:prstGeom prst="rect">
            <a:avLst/>
          </a:prstGeom>
        </p:spPr>
      </p:pic>
      <p:pic>
        <p:nvPicPr>
          <p:cNvPr id="60" name="Graphique 59" descr="Flèche : incurvée dans le sens des aiguilles d’une montre avec un remplissage uni">
            <a:extLst>
              <a:ext uri="{FF2B5EF4-FFF2-40B4-BE49-F238E27FC236}">
                <a16:creationId xmlns:a16="http://schemas.microsoft.com/office/drawing/2014/main" id="{64CBDB20-E3D4-4D17-161C-DA2422AC14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1185646" flipH="1">
            <a:off x="9564219" y="3168761"/>
            <a:ext cx="914400" cy="914400"/>
          </a:xfrm>
          <a:prstGeom prst="rect">
            <a:avLst/>
          </a:prstGeom>
        </p:spPr>
      </p:pic>
      <p:pic>
        <p:nvPicPr>
          <p:cNvPr id="65" name="Graphique 64" descr="Atome avec un remplissage uni">
            <a:extLst>
              <a:ext uri="{FF2B5EF4-FFF2-40B4-BE49-F238E27FC236}">
                <a16:creationId xmlns:a16="http://schemas.microsoft.com/office/drawing/2014/main" id="{3E810F85-9516-0670-FF1D-447CB72C98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74656" y="2128900"/>
            <a:ext cx="423406" cy="423406"/>
          </a:xfrm>
          <a:prstGeom prst="rect">
            <a:avLst/>
          </a:prstGeom>
        </p:spPr>
      </p:pic>
      <p:pic>
        <p:nvPicPr>
          <p:cNvPr id="66" name="Graphique 65" descr="Atome avec un remplissage uni">
            <a:extLst>
              <a:ext uri="{FF2B5EF4-FFF2-40B4-BE49-F238E27FC236}">
                <a16:creationId xmlns:a16="http://schemas.microsoft.com/office/drawing/2014/main" id="{D8B1E154-049A-52F5-D75E-AC949908CF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46443" y="5540656"/>
            <a:ext cx="423406" cy="423406"/>
          </a:xfrm>
          <a:prstGeom prst="rect">
            <a:avLst/>
          </a:prstGeom>
        </p:spPr>
      </p:pic>
      <p:grpSp>
        <p:nvGrpSpPr>
          <p:cNvPr id="75" name="Groupe 74">
            <a:extLst>
              <a:ext uri="{FF2B5EF4-FFF2-40B4-BE49-F238E27FC236}">
                <a16:creationId xmlns:a16="http://schemas.microsoft.com/office/drawing/2014/main" id="{3DB81676-67E6-A430-C8AE-D6323C2B6213}"/>
              </a:ext>
            </a:extLst>
          </p:cNvPr>
          <p:cNvGrpSpPr/>
          <p:nvPr/>
        </p:nvGrpSpPr>
        <p:grpSpPr>
          <a:xfrm rot="787622">
            <a:off x="6105252" y="2024885"/>
            <a:ext cx="660946" cy="734784"/>
            <a:chOff x="3987254" y="3129714"/>
            <a:chExt cx="697344" cy="892871"/>
          </a:xfrm>
        </p:grpSpPr>
        <p:cxnSp>
          <p:nvCxnSpPr>
            <p:cNvPr id="62" name="Connecteur droit avec flèche 61">
              <a:extLst>
                <a:ext uri="{FF2B5EF4-FFF2-40B4-BE49-F238E27FC236}">
                  <a16:creationId xmlns:a16="http://schemas.microsoft.com/office/drawing/2014/main" id="{F14BE3B7-790D-981E-4BAF-2F0D134E82AD}"/>
                </a:ext>
              </a:extLst>
            </p:cNvPr>
            <p:cNvCxnSpPr>
              <a:cxnSpLocks/>
            </p:cNvCxnSpPr>
            <p:nvPr/>
          </p:nvCxnSpPr>
          <p:spPr>
            <a:xfrm>
              <a:off x="4162425" y="3429000"/>
              <a:ext cx="476250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97A0FEDC-D6CE-FB13-048A-92B97E02C2EF}"/>
                </a:ext>
              </a:extLst>
            </p:cNvPr>
            <p:cNvSpPr/>
            <p:nvPr/>
          </p:nvSpPr>
          <p:spPr>
            <a:xfrm>
              <a:off x="3987254" y="3129714"/>
              <a:ext cx="697344" cy="59857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73" name="Connecteur droit 72">
              <a:extLst>
                <a:ext uri="{FF2B5EF4-FFF2-40B4-BE49-F238E27FC236}">
                  <a16:creationId xmlns:a16="http://schemas.microsoft.com/office/drawing/2014/main" id="{53486589-E30D-F88C-6C0B-6B95C24604B0}"/>
                </a:ext>
              </a:extLst>
            </p:cNvPr>
            <p:cNvCxnSpPr>
              <a:cxnSpLocks/>
              <a:endCxn id="69" idx="2"/>
            </p:cNvCxnSpPr>
            <p:nvPr/>
          </p:nvCxnSpPr>
          <p:spPr>
            <a:xfrm flipV="1">
              <a:off x="4331856" y="3728286"/>
              <a:ext cx="4070" cy="294299"/>
            </a:xfrm>
            <a:prstGeom prst="line">
              <a:avLst/>
            </a:prstGeom>
            <a:ln w="76200" cap="flat"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BC43C8DC-F889-9FB0-D367-96642C48A46E}"/>
              </a:ext>
            </a:extLst>
          </p:cNvPr>
          <p:cNvGrpSpPr/>
          <p:nvPr/>
        </p:nvGrpSpPr>
        <p:grpSpPr>
          <a:xfrm rot="20812378" flipH="1">
            <a:off x="3809339" y="5471836"/>
            <a:ext cx="660946" cy="734784"/>
            <a:chOff x="3987254" y="3129714"/>
            <a:chExt cx="697344" cy="892871"/>
          </a:xfrm>
        </p:grpSpPr>
        <p:cxnSp>
          <p:nvCxnSpPr>
            <p:cNvPr id="77" name="Connecteur droit avec flèche 76">
              <a:extLst>
                <a:ext uri="{FF2B5EF4-FFF2-40B4-BE49-F238E27FC236}">
                  <a16:creationId xmlns:a16="http://schemas.microsoft.com/office/drawing/2014/main" id="{12D2BCC6-4D58-5938-2338-2243EC13B5E0}"/>
                </a:ext>
              </a:extLst>
            </p:cNvPr>
            <p:cNvCxnSpPr>
              <a:cxnSpLocks/>
            </p:cNvCxnSpPr>
            <p:nvPr/>
          </p:nvCxnSpPr>
          <p:spPr>
            <a:xfrm>
              <a:off x="4162425" y="3429000"/>
              <a:ext cx="47625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08AD84F6-AAFF-D031-590A-A000D4BCDAF0}"/>
                </a:ext>
              </a:extLst>
            </p:cNvPr>
            <p:cNvSpPr/>
            <p:nvPr/>
          </p:nvSpPr>
          <p:spPr>
            <a:xfrm>
              <a:off x="3987254" y="3129714"/>
              <a:ext cx="697344" cy="59857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rgbClr val="FF0000"/>
                </a:solidFill>
              </a:endParaRPr>
            </a:p>
          </p:txBody>
        </p:sp>
        <p:cxnSp>
          <p:nvCxnSpPr>
            <p:cNvPr id="79" name="Connecteur droit 78">
              <a:extLst>
                <a:ext uri="{FF2B5EF4-FFF2-40B4-BE49-F238E27FC236}">
                  <a16:creationId xmlns:a16="http://schemas.microsoft.com/office/drawing/2014/main" id="{56C61826-A625-C015-3ACA-B75450C0CF1F}"/>
                </a:ext>
              </a:extLst>
            </p:cNvPr>
            <p:cNvCxnSpPr>
              <a:cxnSpLocks/>
              <a:endCxn id="78" idx="2"/>
            </p:cNvCxnSpPr>
            <p:nvPr/>
          </p:nvCxnSpPr>
          <p:spPr>
            <a:xfrm flipV="1">
              <a:off x="4331856" y="3728286"/>
              <a:ext cx="4070" cy="294299"/>
            </a:xfrm>
            <a:prstGeom prst="line">
              <a:avLst/>
            </a:prstGeom>
            <a:ln w="76200" cap="flat">
              <a:solidFill>
                <a:srgbClr val="FF0000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76075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CA" dirty="0"/>
              <a:t>C’est quoi de l’électricité ?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D29E5D5-80F0-224D-D6DE-002D7EF42A44}"/>
              </a:ext>
            </a:extLst>
          </p:cNvPr>
          <p:cNvGrpSpPr/>
          <p:nvPr/>
        </p:nvGrpSpPr>
        <p:grpSpPr>
          <a:xfrm>
            <a:off x="3232727" y="2678138"/>
            <a:ext cx="2700355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08795FA-A27A-F8C1-86D7-FE590FA48109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rgbClr val="969FA7"/>
                </a:solidFill>
              </a:endParaRPr>
            </a:p>
          </p:txBody>
        </p: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7B378A2C-95CE-8861-2E0D-4ED6768DC84D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19" name="Graphique 18" descr="Maison avec un remplissage uni">
            <a:extLst>
              <a:ext uri="{FF2B5EF4-FFF2-40B4-BE49-F238E27FC236}">
                <a16:creationId xmlns:a16="http://schemas.microsoft.com/office/drawing/2014/main" id="{43769538-32CC-E153-C17E-783A1E34FB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45491" y="3181927"/>
            <a:ext cx="914400" cy="914400"/>
          </a:xfrm>
          <a:prstGeom prst="rect">
            <a:avLst/>
          </a:prstGeom>
        </p:spPr>
      </p:pic>
      <p:pic>
        <p:nvPicPr>
          <p:cNvPr id="20" name="Graphique 19" descr="Maison avec un remplissage uni">
            <a:extLst>
              <a:ext uri="{FF2B5EF4-FFF2-40B4-BE49-F238E27FC236}">
                <a16:creationId xmlns:a16="http://schemas.microsoft.com/office/drawing/2014/main" id="{5CD88941-8A75-F872-B396-DE1DEE03DB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66909" y="3343563"/>
            <a:ext cx="914400" cy="914400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2C4868ED-C21D-B99D-3FF5-962C1361F8E7}"/>
              </a:ext>
            </a:extLst>
          </p:cNvPr>
          <p:cNvGrpSpPr/>
          <p:nvPr/>
        </p:nvGrpSpPr>
        <p:grpSpPr>
          <a:xfrm>
            <a:off x="1078596" y="4225383"/>
            <a:ext cx="1498601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5383BE4-0819-CD4A-21DC-90D2C1ABA726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rgbClr val="969FA7"/>
                </a:solidFill>
              </a:endParaRPr>
            </a:p>
          </p:txBody>
        </p: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97ACD93D-E51F-E9D5-39ED-D7E640463332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26DCF999-B95C-0A9C-096D-CB972C4C0C9B}"/>
              </a:ext>
            </a:extLst>
          </p:cNvPr>
          <p:cNvGrpSpPr/>
          <p:nvPr/>
        </p:nvGrpSpPr>
        <p:grpSpPr>
          <a:xfrm rot="16200000">
            <a:off x="2522032" y="3454400"/>
            <a:ext cx="914399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EA4083A-0415-070B-463F-DE8425353AD7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rgbClr val="969FA7"/>
                </a:solidFill>
              </a:endParaRPr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3F506ECA-1972-21B7-F3D7-44709115FC9A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7" name="Larme 26">
            <a:extLst>
              <a:ext uri="{FF2B5EF4-FFF2-40B4-BE49-F238E27FC236}">
                <a16:creationId xmlns:a16="http://schemas.microsoft.com/office/drawing/2014/main" id="{BC49C3AB-6D0C-31FE-A929-6E4B54F8EDED}"/>
              </a:ext>
            </a:extLst>
          </p:cNvPr>
          <p:cNvSpPr/>
          <p:nvPr/>
        </p:nvSpPr>
        <p:spPr>
          <a:xfrm rot="16200000">
            <a:off x="2612060" y="4045109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8" name="Larme 26">
            <a:extLst>
              <a:ext uri="{FF2B5EF4-FFF2-40B4-BE49-F238E27FC236}">
                <a16:creationId xmlns:a16="http://schemas.microsoft.com/office/drawing/2014/main" id="{64340328-1648-B534-0FB0-96198FD25C1D}"/>
              </a:ext>
            </a:extLst>
          </p:cNvPr>
          <p:cNvSpPr/>
          <p:nvPr/>
        </p:nvSpPr>
        <p:spPr>
          <a:xfrm rot="5400000">
            <a:off x="2838070" y="2634572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pic>
        <p:nvPicPr>
          <p:cNvPr id="16" name="Graphique 15" descr="Convertible avec un remplissage uni">
            <a:extLst>
              <a:ext uri="{FF2B5EF4-FFF2-40B4-BE49-F238E27FC236}">
                <a16:creationId xmlns:a16="http://schemas.microsoft.com/office/drawing/2014/main" id="{4E9A4F4A-23EE-3B75-C6E9-5CE628BB97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7456" y="2262936"/>
            <a:ext cx="914400" cy="914400"/>
          </a:xfrm>
          <a:prstGeom prst="rect">
            <a:avLst/>
          </a:prstGeom>
        </p:spPr>
      </p:pic>
      <p:sp>
        <p:nvSpPr>
          <p:cNvPr id="29" name="Larme 26">
            <a:extLst>
              <a:ext uri="{FF2B5EF4-FFF2-40B4-BE49-F238E27FC236}">
                <a16:creationId xmlns:a16="http://schemas.microsoft.com/office/drawing/2014/main" id="{AAE03CCC-D30B-3F54-B2B7-A6BBBD04B1E9}"/>
              </a:ext>
            </a:extLst>
          </p:cNvPr>
          <p:cNvSpPr/>
          <p:nvPr/>
        </p:nvSpPr>
        <p:spPr>
          <a:xfrm rot="10800000">
            <a:off x="8150954" y="2672400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0CED481B-65F9-5327-42CC-D0D5591B93A5}"/>
              </a:ext>
            </a:extLst>
          </p:cNvPr>
          <p:cNvGrpSpPr/>
          <p:nvPr/>
        </p:nvGrpSpPr>
        <p:grpSpPr>
          <a:xfrm rot="16200000">
            <a:off x="8012326" y="3520089"/>
            <a:ext cx="914399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AA2EE8C-8C3F-E769-E0F4-5EE7968828C2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rgbClr val="969FA7"/>
                </a:solidFill>
              </a:endParaRPr>
            </a:p>
          </p:txBody>
        </p: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EAEECB81-B31A-156A-5A18-CA567C5EFC13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36" name="Larme 26">
            <a:extLst>
              <a:ext uri="{FF2B5EF4-FFF2-40B4-BE49-F238E27FC236}">
                <a16:creationId xmlns:a16="http://schemas.microsoft.com/office/drawing/2014/main" id="{CB2D636E-FF51-7290-6894-045674E71509}"/>
              </a:ext>
            </a:extLst>
          </p:cNvPr>
          <p:cNvSpPr/>
          <p:nvPr/>
        </p:nvSpPr>
        <p:spPr>
          <a:xfrm>
            <a:off x="8284798" y="4096327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DDBE04E9-0885-D482-03D0-063BCEBF4F4C}"/>
              </a:ext>
            </a:extLst>
          </p:cNvPr>
          <p:cNvGrpSpPr/>
          <p:nvPr/>
        </p:nvGrpSpPr>
        <p:grpSpPr>
          <a:xfrm>
            <a:off x="8796237" y="4325445"/>
            <a:ext cx="1498601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C9078AA-4886-189F-79F4-83CA866D81CC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rgbClr val="969FA7"/>
                </a:solidFill>
              </a:endParaRPr>
            </a:p>
          </p:txBody>
        </p: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A21C3FE3-8761-BBD0-AB23-80D15266350F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5AE930AD-8121-F0E7-66D3-5F71F92E5EFD}"/>
              </a:ext>
            </a:extLst>
          </p:cNvPr>
          <p:cNvGrpSpPr/>
          <p:nvPr/>
        </p:nvGrpSpPr>
        <p:grpSpPr>
          <a:xfrm rot="10800000">
            <a:off x="3249061" y="6099472"/>
            <a:ext cx="4958773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965D25D-B4CA-C2A7-5BE3-83ABF388E790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rgbClr val="969FA7"/>
                </a:solidFill>
              </a:endParaRPr>
            </a:p>
          </p:txBody>
        </p: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12E240C7-DED6-D148-BCDD-637A0D82DDFE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2D85B028-ADC3-7376-A566-38ACF30766E6}"/>
              </a:ext>
            </a:extLst>
          </p:cNvPr>
          <p:cNvGrpSpPr/>
          <p:nvPr/>
        </p:nvGrpSpPr>
        <p:grpSpPr>
          <a:xfrm rot="5400000">
            <a:off x="7641484" y="4960565"/>
            <a:ext cx="1639691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2B70294-878A-C770-D191-0173F7A5F7DA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rgbClr val="969FA7"/>
                </a:solidFill>
              </a:endParaRPr>
            </a:p>
          </p:txBody>
        </p: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9005B5A5-7628-D03F-6F42-2FD4DC931141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46" name="Larme 26">
            <a:extLst>
              <a:ext uri="{FF2B5EF4-FFF2-40B4-BE49-F238E27FC236}">
                <a16:creationId xmlns:a16="http://schemas.microsoft.com/office/drawing/2014/main" id="{E8080687-D991-E16A-FC6D-1D6F738660BF}"/>
              </a:ext>
            </a:extLst>
          </p:cNvPr>
          <p:cNvSpPr/>
          <p:nvPr/>
        </p:nvSpPr>
        <p:spPr>
          <a:xfrm rot="16200000">
            <a:off x="8091052" y="5913920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47" name="Larme 26">
            <a:extLst>
              <a:ext uri="{FF2B5EF4-FFF2-40B4-BE49-F238E27FC236}">
                <a16:creationId xmlns:a16="http://schemas.microsoft.com/office/drawing/2014/main" id="{02DAD95E-3CF4-3876-5B82-568B50D653E5}"/>
              </a:ext>
            </a:extLst>
          </p:cNvPr>
          <p:cNvSpPr/>
          <p:nvPr/>
        </p:nvSpPr>
        <p:spPr>
          <a:xfrm>
            <a:off x="2778168" y="5876092"/>
            <a:ext cx="511439" cy="598572"/>
          </a:xfrm>
          <a:custGeom>
            <a:avLst/>
            <a:gdLst>
              <a:gd name="connsiteX0" fmla="*/ 0 w 482041"/>
              <a:gd name="connsiteY0" fmla="*/ 213741 h 427482"/>
              <a:gd name="connsiteX1" fmla="*/ 241021 w 482041"/>
              <a:gd name="connsiteY1" fmla="*/ 0 h 427482"/>
              <a:gd name="connsiteX2" fmla="*/ 482041 w 482041"/>
              <a:gd name="connsiteY2" fmla="*/ 0 h 427482"/>
              <a:gd name="connsiteX3" fmla="*/ 482041 w 482041"/>
              <a:gd name="connsiteY3" fmla="*/ 213741 h 427482"/>
              <a:gd name="connsiteX4" fmla="*/ 241020 w 482041"/>
              <a:gd name="connsiteY4" fmla="*/ 427482 h 427482"/>
              <a:gd name="connsiteX5" fmla="*/ -1 w 482041"/>
              <a:gd name="connsiteY5" fmla="*/ 213741 h 427482"/>
              <a:gd name="connsiteX6" fmla="*/ 0 w 482041"/>
              <a:gd name="connsiteY6" fmla="*/ 213741 h 427482"/>
              <a:gd name="connsiteX0" fmla="*/ 1 w 488392"/>
              <a:gd name="connsiteY0" fmla="*/ 213741 h 435510"/>
              <a:gd name="connsiteX1" fmla="*/ 241022 w 488392"/>
              <a:gd name="connsiteY1" fmla="*/ 0 h 435510"/>
              <a:gd name="connsiteX2" fmla="*/ 482042 w 488392"/>
              <a:gd name="connsiteY2" fmla="*/ 0 h 435510"/>
              <a:gd name="connsiteX3" fmla="*/ 488392 w 488392"/>
              <a:gd name="connsiteY3" fmla="*/ 353444 h 435510"/>
              <a:gd name="connsiteX4" fmla="*/ 241021 w 488392"/>
              <a:gd name="connsiteY4" fmla="*/ 427482 h 435510"/>
              <a:gd name="connsiteX5" fmla="*/ 0 w 488392"/>
              <a:gd name="connsiteY5" fmla="*/ 213741 h 435510"/>
              <a:gd name="connsiteX6" fmla="*/ 1 w 488392"/>
              <a:gd name="connsiteY6" fmla="*/ 213741 h 435510"/>
              <a:gd name="connsiteX0" fmla="*/ 1 w 488392"/>
              <a:gd name="connsiteY0" fmla="*/ 213741 h 399606"/>
              <a:gd name="connsiteX1" fmla="*/ 241022 w 488392"/>
              <a:gd name="connsiteY1" fmla="*/ 0 h 399606"/>
              <a:gd name="connsiteX2" fmla="*/ 482042 w 488392"/>
              <a:gd name="connsiteY2" fmla="*/ 0 h 399606"/>
              <a:gd name="connsiteX3" fmla="*/ 488392 w 488392"/>
              <a:gd name="connsiteY3" fmla="*/ 353444 h 399606"/>
              <a:gd name="connsiteX4" fmla="*/ 241021 w 488392"/>
              <a:gd name="connsiteY4" fmla="*/ 325882 h 399606"/>
              <a:gd name="connsiteX5" fmla="*/ 0 w 488392"/>
              <a:gd name="connsiteY5" fmla="*/ 213741 h 399606"/>
              <a:gd name="connsiteX6" fmla="*/ 1 w 488392"/>
              <a:gd name="connsiteY6" fmla="*/ 213741 h 399606"/>
              <a:gd name="connsiteX0" fmla="*/ 1 w 507442"/>
              <a:gd name="connsiteY0" fmla="*/ 213741 h 346153"/>
              <a:gd name="connsiteX1" fmla="*/ 241022 w 507442"/>
              <a:gd name="connsiteY1" fmla="*/ 0 h 346153"/>
              <a:gd name="connsiteX2" fmla="*/ 482042 w 507442"/>
              <a:gd name="connsiteY2" fmla="*/ 0 h 346153"/>
              <a:gd name="connsiteX3" fmla="*/ 507442 w 507442"/>
              <a:gd name="connsiteY3" fmla="*/ 277244 h 346153"/>
              <a:gd name="connsiteX4" fmla="*/ 241021 w 507442"/>
              <a:gd name="connsiteY4" fmla="*/ 325882 h 346153"/>
              <a:gd name="connsiteX5" fmla="*/ 0 w 507442"/>
              <a:gd name="connsiteY5" fmla="*/ 213741 h 346153"/>
              <a:gd name="connsiteX6" fmla="*/ 1 w 507442"/>
              <a:gd name="connsiteY6" fmla="*/ 213741 h 346153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482042 w 507442"/>
              <a:gd name="connsiteY2" fmla="*/ 0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13741 h 402085"/>
              <a:gd name="connsiteX1" fmla="*/ 241022 w 507442"/>
              <a:gd name="connsiteY1" fmla="*/ 0 h 402085"/>
              <a:gd name="connsiteX2" fmla="*/ 297892 w 507442"/>
              <a:gd name="connsiteY2" fmla="*/ 190503 h 402085"/>
              <a:gd name="connsiteX3" fmla="*/ 507442 w 507442"/>
              <a:gd name="connsiteY3" fmla="*/ 277244 h 402085"/>
              <a:gd name="connsiteX4" fmla="*/ 241021 w 507442"/>
              <a:gd name="connsiteY4" fmla="*/ 402085 h 402085"/>
              <a:gd name="connsiteX5" fmla="*/ 0 w 507442"/>
              <a:gd name="connsiteY5" fmla="*/ 213741 h 402085"/>
              <a:gd name="connsiteX6" fmla="*/ 1 w 507442"/>
              <a:gd name="connsiteY6" fmla="*/ 213741 h 402085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297892 w 507442"/>
              <a:gd name="connsiteY2" fmla="*/ 222251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07442"/>
              <a:gd name="connsiteY0" fmla="*/ 245489 h 433833"/>
              <a:gd name="connsiteX1" fmla="*/ 406122 w 507442"/>
              <a:gd name="connsiteY1" fmla="*/ 0 h 433833"/>
              <a:gd name="connsiteX2" fmla="*/ 380442 w 507442"/>
              <a:gd name="connsiteY2" fmla="*/ 196854 h 433833"/>
              <a:gd name="connsiteX3" fmla="*/ 507442 w 507442"/>
              <a:gd name="connsiteY3" fmla="*/ 308992 h 433833"/>
              <a:gd name="connsiteX4" fmla="*/ 241021 w 507442"/>
              <a:gd name="connsiteY4" fmla="*/ 433833 h 433833"/>
              <a:gd name="connsiteX5" fmla="*/ 0 w 507442"/>
              <a:gd name="connsiteY5" fmla="*/ 245489 h 433833"/>
              <a:gd name="connsiteX6" fmla="*/ 1 w 507442"/>
              <a:gd name="connsiteY6" fmla="*/ 245489 h 433833"/>
              <a:gd name="connsiteX0" fmla="*/ 1 w 513792"/>
              <a:gd name="connsiteY0" fmla="*/ 245489 h 433833"/>
              <a:gd name="connsiteX1" fmla="*/ 406122 w 513792"/>
              <a:gd name="connsiteY1" fmla="*/ 0 h 433833"/>
              <a:gd name="connsiteX2" fmla="*/ 380442 w 513792"/>
              <a:gd name="connsiteY2" fmla="*/ 196854 h 433833"/>
              <a:gd name="connsiteX3" fmla="*/ 513792 w 513792"/>
              <a:gd name="connsiteY3" fmla="*/ 201045 h 433833"/>
              <a:gd name="connsiteX4" fmla="*/ 241021 w 513792"/>
              <a:gd name="connsiteY4" fmla="*/ 433833 h 433833"/>
              <a:gd name="connsiteX5" fmla="*/ 0 w 513792"/>
              <a:gd name="connsiteY5" fmla="*/ 245489 h 433833"/>
              <a:gd name="connsiteX6" fmla="*/ 1 w 513792"/>
              <a:gd name="connsiteY6" fmla="*/ 245489 h 433833"/>
              <a:gd name="connsiteX0" fmla="*/ 1 w 513792"/>
              <a:gd name="connsiteY0" fmla="*/ 245489 h 586236"/>
              <a:gd name="connsiteX1" fmla="*/ 406122 w 513792"/>
              <a:gd name="connsiteY1" fmla="*/ 0 h 586236"/>
              <a:gd name="connsiteX2" fmla="*/ 380442 w 513792"/>
              <a:gd name="connsiteY2" fmla="*/ 196854 h 586236"/>
              <a:gd name="connsiteX3" fmla="*/ 513792 w 513792"/>
              <a:gd name="connsiteY3" fmla="*/ 201045 h 586236"/>
              <a:gd name="connsiteX4" fmla="*/ 196571 w 513792"/>
              <a:gd name="connsiteY4" fmla="*/ 586236 h 586236"/>
              <a:gd name="connsiteX5" fmla="*/ 0 w 513792"/>
              <a:gd name="connsiteY5" fmla="*/ 245489 h 586236"/>
              <a:gd name="connsiteX6" fmla="*/ 1 w 513792"/>
              <a:gd name="connsiteY6" fmla="*/ 245489 h 586236"/>
              <a:gd name="connsiteX0" fmla="*/ 0 w 532841"/>
              <a:gd name="connsiteY0" fmla="*/ 239139 h 586236"/>
              <a:gd name="connsiteX1" fmla="*/ 425171 w 532841"/>
              <a:gd name="connsiteY1" fmla="*/ 0 h 586236"/>
              <a:gd name="connsiteX2" fmla="*/ 399491 w 532841"/>
              <a:gd name="connsiteY2" fmla="*/ 196854 h 586236"/>
              <a:gd name="connsiteX3" fmla="*/ 532841 w 532841"/>
              <a:gd name="connsiteY3" fmla="*/ 201045 h 586236"/>
              <a:gd name="connsiteX4" fmla="*/ 215620 w 532841"/>
              <a:gd name="connsiteY4" fmla="*/ 586236 h 586236"/>
              <a:gd name="connsiteX5" fmla="*/ 19049 w 532841"/>
              <a:gd name="connsiteY5" fmla="*/ 245489 h 586236"/>
              <a:gd name="connsiteX6" fmla="*/ 0 w 532841"/>
              <a:gd name="connsiteY6" fmla="*/ 239139 h 586236"/>
              <a:gd name="connsiteX0" fmla="*/ 16012 w 548853"/>
              <a:gd name="connsiteY0" fmla="*/ 258839 h 605936"/>
              <a:gd name="connsiteX1" fmla="*/ 29839 w 548853"/>
              <a:gd name="connsiteY1" fmla="*/ 25382 h 605936"/>
              <a:gd name="connsiteX2" fmla="*/ 441183 w 548853"/>
              <a:gd name="connsiteY2" fmla="*/ 19700 h 605936"/>
              <a:gd name="connsiteX3" fmla="*/ 415503 w 548853"/>
              <a:gd name="connsiteY3" fmla="*/ 216554 h 605936"/>
              <a:gd name="connsiteX4" fmla="*/ 548853 w 548853"/>
              <a:gd name="connsiteY4" fmla="*/ 220745 h 605936"/>
              <a:gd name="connsiteX5" fmla="*/ 231632 w 548853"/>
              <a:gd name="connsiteY5" fmla="*/ 605936 h 605936"/>
              <a:gd name="connsiteX6" fmla="*/ 35061 w 548853"/>
              <a:gd name="connsiteY6" fmla="*/ 265189 h 605936"/>
              <a:gd name="connsiteX7" fmla="*/ 16012 w 548853"/>
              <a:gd name="connsiteY7" fmla="*/ 258839 h 605936"/>
              <a:gd name="connsiteX0" fmla="*/ 16012 w 548853"/>
              <a:gd name="connsiteY0" fmla="*/ 247499 h 594596"/>
              <a:gd name="connsiteX1" fmla="*/ 29839 w 548853"/>
              <a:gd name="connsiteY1" fmla="*/ 14042 h 594596"/>
              <a:gd name="connsiteX2" fmla="*/ 441183 w 548853"/>
              <a:gd name="connsiteY2" fmla="*/ 8360 h 594596"/>
              <a:gd name="connsiteX3" fmla="*/ 415503 w 548853"/>
              <a:gd name="connsiteY3" fmla="*/ 205214 h 594596"/>
              <a:gd name="connsiteX4" fmla="*/ 548853 w 548853"/>
              <a:gd name="connsiteY4" fmla="*/ 209405 h 594596"/>
              <a:gd name="connsiteX5" fmla="*/ 231632 w 548853"/>
              <a:gd name="connsiteY5" fmla="*/ 594596 h 594596"/>
              <a:gd name="connsiteX6" fmla="*/ 35061 w 548853"/>
              <a:gd name="connsiteY6" fmla="*/ 253849 h 594596"/>
              <a:gd name="connsiteX7" fmla="*/ 16012 w 548853"/>
              <a:gd name="connsiteY7" fmla="*/ 247499 h 594596"/>
              <a:gd name="connsiteX0" fmla="*/ 16012 w 548853"/>
              <a:gd name="connsiteY0" fmla="*/ 251299 h 598396"/>
              <a:gd name="connsiteX1" fmla="*/ 29839 w 548853"/>
              <a:gd name="connsiteY1" fmla="*/ 17842 h 598396"/>
              <a:gd name="connsiteX2" fmla="*/ 414989 w 548853"/>
              <a:gd name="connsiteY2" fmla="*/ 7401 h 598396"/>
              <a:gd name="connsiteX3" fmla="*/ 415503 w 548853"/>
              <a:gd name="connsiteY3" fmla="*/ 209014 h 598396"/>
              <a:gd name="connsiteX4" fmla="*/ 548853 w 548853"/>
              <a:gd name="connsiteY4" fmla="*/ 213205 h 598396"/>
              <a:gd name="connsiteX5" fmla="*/ 231632 w 548853"/>
              <a:gd name="connsiteY5" fmla="*/ 598396 h 598396"/>
              <a:gd name="connsiteX6" fmla="*/ 35061 w 548853"/>
              <a:gd name="connsiteY6" fmla="*/ 257649 h 598396"/>
              <a:gd name="connsiteX7" fmla="*/ 16012 w 548853"/>
              <a:gd name="connsiteY7" fmla="*/ 251299 h 598396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415503 w 548853"/>
              <a:gd name="connsiteY3" fmla="*/ 201613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8853"/>
              <a:gd name="connsiteY0" fmla="*/ 243898 h 590995"/>
              <a:gd name="connsiteX1" fmla="*/ 29839 w 548853"/>
              <a:gd name="connsiteY1" fmla="*/ 10441 h 590995"/>
              <a:gd name="connsiteX2" fmla="*/ 414989 w 548853"/>
              <a:gd name="connsiteY2" fmla="*/ 0 h 590995"/>
              <a:gd name="connsiteX3" fmla="*/ 386928 w 548853"/>
              <a:gd name="connsiteY3" fmla="*/ 230188 h 590995"/>
              <a:gd name="connsiteX4" fmla="*/ 548853 w 548853"/>
              <a:gd name="connsiteY4" fmla="*/ 205804 h 590995"/>
              <a:gd name="connsiteX5" fmla="*/ 231632 w 548853"/>
              <a:gd name="connsiteY5" fmla="*/ 590995 h 590995"/>
              <a:gd name="connsiteX6" fmla="*/ 35061 w 548853"/>
              <a:gd name="connsiteY6" fmla="*/ 250248 h 590995"/>
              <a:gd name="connsiteX7" fmla="*/ 16012 w 548853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386928 w 541710"/>
              <a:gd name="connsiteY3" fmla="*/ 230188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41710"/>
              <a:gd name="connsiteY0" fmla="*/ 243898 h 590995"/>
              <a:gd name="connsiteX1" fmla="*/ 29839 w 541710"/>
              <a:gd name="connsiteY1" fmla="*/ 10441 h 590995"/>
              <a:gd name="connsiteX2" fmla="*/ 414989 w 541710"/>
              <a:gd name="connsiteY2" fmla="*/ 0 h 590995"/>
              <a:gd name="connsiteX3" fmla="*/ 415503 w 541710"/>
              <a:gd name="connsiteY3" fmla="*/ 227809 h 590995"/>
              <a:gd name="connsiteX4" fmla="*/ 541710 w 541710"/>
              <a:gd name="connsiteY4" fmla="*/ 229617 h 590995"/>
              <a:gd name="connsiteX5" fmla="*/ 231632 w 541710"/>
              <a:gd name="connsiteY5" fmla="*/ 590995 h 590995"/>
              <a:gd name="connsiteX6" fmla="*/ 35061 w 541710"/>
              <a:gd name="connsiteY6" fmla="*/ 250248 h 590995"/>
              <a:gd name="connsiteX7" fmla="*/ 16012 w 541710"/>
              <a:gd name="connsiteY7" fmla="*/ 243898 h 590995"/>
              <a:gd name="connsiteX0" fmla="*/ 16012 w 565754"/>
              <a:gd name="connsiteY0" fmla="*/ 243898 h 626974"/>
              <a:gd name="connsiteX1" fmla="*/ 29839 w 565754"/>
              <a:gd name="connsiteY1" fmla="*/ 10441 h 626974"/>
              <a:gd name="connsiteX2" fmla="*/ 414989 w 565754"/>
              <a:gd name="connsiteY2" fmla="*/ 0 h 626974"/>
              <a:gd name="connsiteX3" fmla="*/ 415503 w 565754"/>
              <a:gd name="connsiteY3" fmla="*/ 227809 h 626974"/>
              <a:gd name="connsiteX4" fmla="*/ 541710 w 565754"/>
              <a:gd name="connsiteY4" fmla="*/ 229617 h 626974"/>
              <a:gd name="connsiteX5" fmla="*/ 541808 w 565754"/>
              <a:gd name="connsiteY5" fmla="*/ 591465 h 626974"/>
              <a:gd name="connsiteX6" fmla="*/ 231632 w 565754"/>
              <a:gd name="connsiteY6" fmla="*/ 590995 h 626974"/>
              <a:gd name="connsiteX7" fmla="*/ 35061 w 565754"/>
              <a:gd name="connsiteY7" fmla="*/ 250248 h 626974"/>
              <a:gd name="connsiteX8" fmla="*/ 16012 w 565754"/>
              <a:gd name="connsiteY8" fmla="*/ 243898 h 626974"/>
              <a:gd name="connsiteX0" fmla="*/ 16012 w 544119"/>
              <a:gd name="connsiteY0" fmla="*/ 243898 h 626974"/>
              <a:gd name="connsiteX1" fmla="*/ 29839 w 544119"/>
              <a:gd name="connsiteY1" fmla="*/ 10441 h 626974"/>
              <a:gd name="connsiteX2" fmla="*/ 414989 w 544119"/>
              <a:gd name="connsiteY2" fmla="*/ 0 h 626974"/>
              <a:gd name="connsiteX3" fmla="*/ 415503 w 544119"/>
              <a:gd name="connsiteY3" fmla="*/ 227809 h 626974"/>
              <a:gd name="connsiteX4" fmla="*/ 541710 w 544119"/>
              <a:gd name="connsiteY4" fmla="*/ 229617 h 626974"/>
              <a:gd name="connsiteX5" fmla="*/ 541808 w 544119"/>
              <a:gd name="connsiteY5" fmla="*/ 591465 h 626974"/>
              <a:gd name="connsiteX6" fmla="*/ 231632 w 544119"/>
              <a:gd name="connsiteY6" fmla="*/ 590995 h 626974"/>
              <a:gd name="connsiteX7" fmla="*/ 35061 w 544119"/>
              <a:gd name="connsiteY7" fmla="*/ 250248 h 626974"/>
              <a:gd name="connsiteX8" fmla="*/ 16012 w 544119"/>
              <a:gd name="connsiteY8" fmla="*/ 243898 h 626974"/>
              <a:gd name="connsiteX0" fmla="*/ 16012 w 544119"/>
              <a:gd name="connsiteY0" fmla="*/ 243898 h 611800"/>
              <a:gd name="connsiteX1" fmla="*/ 29839 w 544119"/>
              <a:gd name="connsiteY1" fmla="*/ 10441 h 611800"/>
              <a:gd name="connsiteX2" fmla="*/ 414989 w 544119"/>
              <a:gd name="connsiteY2" fmla="*/ 0 h 611800"/>
              <a:gd name="connsiteX3" fmla="*/ 415503 w 544119"/>
              <a:gd name="connsiteY3" fmla="*/ 227809 h 611800"/>
              <a:gd name="connsiteX4" fmla="*/ 541710 w 544119"/>
              <a:gd name="connsiteY4" fmla="*/ 229617 h 611800"/>
              <a:gd name="connsiteX5" fmla="*/ 541808 w 544119"/>
              <a:gd name="connsiteY5" fmla="*/ 591465 h 611800"/>
              <a:gd name="connsiteX6" fmla="*/ 119714 w 544119"/>
              <a:gd name="connsiteY6" fmla="*/ 529085 h 611800"/>
              <a:gd name="connsiteX7" fmla="*/ 35061 w 544119"/>
              <a:gd name="connsiteY7" fmla="*/ 250248 h 611800"/>
              <a:gd name="connsiteX8" fmla="*/ 16012 w 544119"/>
              <a:gd name="connsiteY8" fmla="*/ 243898 h 611800"/>
              <a:gd name="connsiteX0" fmla="*/ 100292 w 628399"/>
              <a:gd name="connsiteY0" fmla="*/ 243898 h 622736"/>
              <a:gd name="connsiteX1" fmla="*/ 114119 w 628399"/>
              <a:gd name="connsiteY1" fmla="*/ 10441 h 622736"/>
              <a:gd name="connsiteX2" fmla="*/ 499269 w 628399"/>
              <a:gd name="connsiteY2" fmla="*/ 0 h 622736"/>
              <a:gd name="connsiteX3" fmla="*/ 499783 w 628399"/>
              <a:gd name="connsiteY3" fmla="*/ 227809 h 622736"/>
              <a:gd name="connsiteX4" fmla="*/ 625990 w 628399"/>
              <a:gd name="connsiteY4" fmla="*/ 229617 h 622736"/>
              <a:gd name="connsiteX5" fmla="*/ 626088 w 628399"/>
              <a:gd name="connsiteY5" fmla="*/ 591465 h 622736"/>
              <a:gd name="connsiteX6" fmla="*/ 15874 w 628399"/>
              <a:gd name="connsiteY6" fmla="*/ 579094 h 622736"/>
              <a:gd name="connsiteX7" fmla="*/ 119341 w 628399"/>
              <a:gd name="connsiteY7" fmla="*/ 250248 h 622736"/>
              <a:gd name="connsiteX8" fmla="*/ 100292 w 628399"/>
              <a:gd name="connsiteY8" fmla="*/ 243898 h 622736"/>
              <a:gd name="connsiteX0" fmla="*/ 100292 w 628399"/>
              <a:gd name="connsiteY0" fmla="*/ 243898 h 617148"/>
              <a:gd name="connsiteX1" fmla="*/ 114119 w 628399"/>
              <a:gd name="connsiteY1" fmla="*/ 10441 h 617148"/>
              <a:gd name="connsiteX2" fmla="*/ 499269 w 628399"/>
              <a:gd name="connsiteY2" fmla="*/ 0 h 617148"/>
              <a:gd name="connsiteX3" fmla="*/ 499783 w 628399"/>
              <a:gd name="connsiteY3" fmla="*/ 227809 h 617148"/>
              <a:gd name="connsiteX4" fmla="*/ 625990 w 628399"/>
              <a:gd name="connsiteY4" fmla="*/ 229617 h 617148"/>
              <a:gd name="connsiteX5" fmla="*/ 626088 w 628399"/>
              <a:gd name="connsiteY5" fmla="*/ 591465 h 617148"/>
              <a:gd name="connsiteX6" fmla="*/ 15874 w 628399"/>
              <a:gd name="connsiteY6" fmla="*/ 579094 h 617148"/>
              <a:gd name="connsiteX7" fmla="*/ 119341 w 628399"/>
              <a:gd name="connsiteY7" fmla="*/ 250248 h 617148"/>
              <a:gd name="connsiteX8" fmla="*/ 100292 w 628399"/>
              <a:gd name="connsiteY8" fmla="*/ 243898 h 617148"/>
              <a:gd name="connsiteX0" fmla="*/ 100292 w 628399"/>
              <a:gd name="connsiteY0" fmla="*/ 243898 h 591465"/>
              <a:gd name="connsiteX1" fmla="*/ 114119 w 628399"/>
              <a:gd name="connsiteY1" fmla="*/ 10441 h 591465"/>
              <a:gd name="connsiteX2" fmla="*/ 499269 w 628399"/>
              <a:gd name="connsiteY2" fmla="*/ 0 h 591465"/>
              <a:gd name="connsiteX3" fmla="*/ 499783 w 628399"/>
              <a:gd name="connsiteY3" fmla="*/ 227809 h 591465"/>
              <a:gd name="connsiteX4" fmla="*/ 625990 w 628399"/>
              <a:gd name="connsiteY4" fmla="*/ 229617 h 591465"/>
              <a:gd name="connsiteX5" fmla="*/ 626088 w 628399"/>
              <a:gd name="connsiteY5" fmla="*/ 591465 h 591465"/>
              <a:gd name="connsiteX6" fmla="*/ 15874 w 628399"/>
              <a:gd name="connsiteY6" fmla="*/ 579094 h 591465"/>
              <a:gd name="connsiteX7" fmla="*/ 119341 w 628399"/>
              <a:gd name="connsiteY7" fmla="*/ 250248 h 591465"/>
              <a:gd name="connsiteX8" fmla="*/ 100292 w 628399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16013 w 544120"/>
              <a:gd name="connsiteY0" fmla="*/ 243898 h 591465"/>
              <a:gd name="connsiteX1" fmla="*/ 29840 w 544120"/>
              <a:gd name="connsiteY1" fmla="*/ 10441 h 591465"/>
              <a:gd name="connsiteX2" fmla="*/ 414990 w 544120"/>
              <a:gd name="connsiteY2" fmla="*/ 0 h 591465"/>
              <a:gd name="connsiteX3" fmla="*/ 415504 w 544120"/>
              <a:gd name="connsiteY3" fmla="*/ 227809 h 591465"/>
              <a:gd name="connsiteX4" fmla="*/ 541711 w 544120"/>
              <a:gd name="connsiteY4" fmla="*/ 229617 h 591465"/>
              <a:gd name="connsiteX5" fmla="*/ 541809 w 544120"/>
              <a:gd name="connsiteY5" fmla="*/ 591465 h 591465"/>
              <a:gd name="connsiteX6" fmla="*/ 269732 w 544120"/>
              <a:gd name="connsiteY6" fmla="*/ 583856 h 591465"/>
              <a:gd name="connsiteX7" fmla="*/ 35062 w 544120"/>
              <a:gd name="connsiteY7" fmla="*/ 250248 h 591465"/>
              <a:gd name="connsiteX8" fmla="*/ 16013 w 544120"/>
              <a:gd name="connsiteY8" fmla="*/ 243898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61912 w 570970"/>
              <a:gd name="connsiteY7" fmla="*/ 250248 h 591465"/>
              <a:gd name="connsiteX8" fmla="*/ 0 w 570970"/>
              <a:gd name="connsiteY8" fmla="*/ 265333 h 591465"/>
              <a:gd name="connsiteX0" fmla="*/ 0 w 570970"/>
              <a:gd name="connsiteY0" fmla="*/ 265333 h 594351"/>
              <a:gd name="connsiteX1" fmla="*/ 56690 w 570970"/>
              <a:gd name="connsiteY1" fmla="*/ 10441 h 594351"/>
              <a:gd name="connsiteX2" fmla="*/ 441840 w 570970"/>
              <a:gd name="connsiteY2" fmla="*/ 0 h 594351"/>
              <a:gd name="connsiteX3" fmla="*/ 442354 w 570970"/>
              <a:gd name="connsiteY3" fmla="*/ 227809 h 594351"/>
              <a:gd name="connsiteX4" fmla="*/ 568561 w 570970"/>
              <a:gd name="connsiteY4" fmla="*/ 229617 h 594351"/>
              <a:gd name="connsiteX5" fmla="*/ 568659 w 570970"/>
              <a:gd name="connsiteY5" fmla="*/ 591465 h 594351"/>
              <a:gd name="connsiteX6" fmla="*/ 296582 w 570970"/>
              <a:gd name="connsiteY6" fmla="*/ 583856 h 594351"/>
              <a:gd name="connsiteX7" fmla="*/ 28575 w 570970"/>
              <a:gd name="connsiteY7" fmla="*/ 536001 h 594351"/>
              <a:gd name="connsiteX8" fmla="*/ 0 w 570970"/>
              <a:gd name="connsiteY8" fmla="*/ 265333 h 594351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0 w 570970"/>
              <a:gd name="connsiteY0" fmla="*/ 265333 h 591465"/>
              <a:gd name="connsiteX1" fmla="*/ 56690 w 570970"/>
              <a:gd name="connsiteY1" fmla="*/ 10441 h 591465"/>
              <a:gd name="connsiteX2" fmla="*/ 441840 w 570970"/>
              <a:gd name="connsiteY2" fmla="*/ 0 h 591465"/>
              <a:gd name="connsiteX3" fmla="*/ 442354 w 570970"/>
              <a:gd name="connsiteY3" fmla="*/ 227809 h 591465"/>
              <a:gd name="connsiteX4" fmla="*/ 568561 w 570970"/>
              <a:gd name="connsiteY4" fmla="*/ 229617 h 591465"/>
              <a:gd name="connsiteX5" fmla="*/ 568659 w 570970"/>
              <a:gd name="connsiteY5" fmla="*/ 591465 h 591465"/>
              <a:gd name="connsiteX6" fmla="*/ 296582 w 570970"/>
              <a:gd name="connsiteY6" fmla="*/ 583856 h 591465"/>
              <a:gd name="connsiteX7" fmla="*/ 28575 w 570970"/>
              <a:gd name="connsiteY7" fmla="*/ 536001 h 591465"/>
              <a:gd name="connsiteX8" fmla="*/ 0 w 570970"/>
              <a:gd name="connsiteY8" fmla="*/ 265333 h 591465"/>
              <a:gd name="connsiteX0" fmla="*/ 30956 w 542395"/>
              <a:gd name="connsiteY0" fmla="*/ 303436 h 591465"/>
              <a:gd name="connsiteX1" fmla="*/ 28115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30956 w 542395"/>
              <a:gd name="connsiteY0" fmla="*/ 303436 h 591465"/>
              <a:gd name="connsiteX1" fmla="*/ 37640 w 542395"/>
              <a:gd name="connsiteY1" fmla="*/ 10441 h 591465"/>
              <a:gd name="connsiteX2" fmla="*/ 413265 w 542395"/>
              <a:gd name="connsiteY2" fmla="*/ 0 h 591465"/>
              <a:gd name="connsiteX3" fmla="*/ 413779 w 542395"/>
              <a:gd name="connsiteY3" fmla="*/ 227809 h 591465"/>
              <a:gd name="connsiteX4" fmla="*/ 539986 w 542395"/>
              <a:gd name="connsiteY4" fmla="*/ 229617 h 591465"/>
              <a:gd name="connsiteX5" fmla="*/ 540084 w 542395"/>
              <a:gd name="connsiteY5" fmla="*/ 591465 h 591465"/>
              <a:gd name="connsiteX6" fmla="*/ 268007 w 542395"/>
              <a:gd name="connsiteY6" fmla="*/ 583856 h 591465"/>
              <a:gd name="connsiteX7" fmla="*/ 0 w 542395"/>
              <a:gd name="connsiteY7" fmla="*/ 536001 h 591465"/>
              <a:gd name="connsiteX8" fmla="*/ 30956 w 542395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1439"/>
              <a:gd name="connsiteY0" fmla="*/ 303436 h 591465"/>
              <a:gd name="connsiteX1" fmla="*/ 6684 w 511439"/>
              <a:gd name="connsiteY1" fmla="*/ 10441 h 591465"/>
              <a:gd name="connsiteX2" fmla="*/ 382309 w 511439"/>
              <a:gd name="connsiteY2" fmla="*/ 0 h 591465"/>
              <a:gd name="connsiteX3" fmla="*/ 382823 w 511439"/>
              <a:gd name="connsiteY3" fmla="*/ 227809 h 591465"/>
              <a:gd name="connsiteX4" fmla="*/ 509030 w 511439"/>
              <a:gd name="connsiteY4" fmla="*/ 229617 h 591465"/>
              <a:gd name="connsiteX5" fmla="*/ 509128 w 511439"/>
              <a:gd name="connsiteY5" fmla="*/ 591465 h 591465"/>
              <a:gd name="connsiteX6" fmla="*/ 237051 w 511439"/>
              <a:gd name="connsiteY6" fmla="*/ 583856 h 591465"/>
              <a:gd name="connsiteX7" fmla="*/ 50007 w 511439"/>
              <a:gd name="connsiteY7" fmla="*/ 476470 h 591465"/>
              <a:gd name="connsiteX8" fmla="*/ 0 w 511439"/>
              <a:gd name="connsiteY8" fmla="*/ 303436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0 w 513821"/>
              <a:gd name="connsiteY0" fmla="*/ 305817 h 591465"/>
              <a:gd name="connsiteX1" fmla="*/ 9066 w 513821"/>
              <a:gd name="connsiteY1" fmla="*/ 10441 h 591465"/>
              <a:gd name="connsiteX2" fmla="*/ 384691 w 513821"/>
              <a:gd name="connsiteY2" fmla="*/ 0 h 591465"/>
              <a:gd name="connsiteX3" fmla="*/ 385205 w 513821"/>
              <a:gd name="connsiteY3" fmla="*/ 227809 h 591465"/>
              <a:gd name="connsiteX4" fmla="*/ 511412 w 513821"/>
              <a:gd name="connsiteY4" fmla="*/ 229617 h 591465"/>
              <a:gd name="connsiteX5" fmla="*/ 511510 w 513821"/>
              <a:gd name="connsiteY5" fmla="*/ 591465 h 591465"/>
              <a:gd name="connsiteX6" fmla="*/ 239433 w 513821"/>
              <a:gd name="connsiteY6" fmla="*/ 583856 h 591465"/>
              <a:gd name="connsiteX7" fmla="*/ 52389 w 513821"/>
              <a:gd name="connsiteY7" fmla="*/ 476470 h 591465"/>
              <a:gd name="connsiteX8" fmla="*/ 0 w 513821"/>
              <a:gd name="connsiteY8" fmla="*/ 305817 h 591465"/>
              <a:gd name="connsiteX0" fmla="*/ 1390 w 505686"/>
              <a:gd name="connsiteY0" fmla="*/ 305817 h 591465"/>
              <a:gd name="connsiteX1" fmla="*/ 931 w 505686"/>
              <a:gd name="connsiteY1" fmla="*/ 10441 h 591465"/>
              <a:gd name="connsiteX2" fmla="*/ 376556 w 505686"/>
              <a:gd name="connsiteY2" fmla="*/ 0 h 591465"/>
              <a:gd name="connsiteX3" fmla="*/ 377070 w 505686"/>
              <a:gd name="connsiteY3" fmla="*/ 227809 h 591465"/>
              <a:gd name="connsiteX4" fmla="*/ 503277 w 505686"/>
              <a:gd name="connsiteY4" fmla="*/ 229617 h 591465"/>
              <a:gd name="connsiteX5" fmla="*/ 503375 w 505686"/>
              <a:gd name="connsiteY5" fmla="*/ 591465 h 591465"/>
              <a:gd name="connsiteX6" fmla="*/ 231298 w 505686"/>
              <a:gd name="connsiteY6" fmla="*/ 583856 h 591465"/>
              <a:gd name="connsiteX7" fmla="*/ 44254 w 505686"/>
              <a:gd name="connsiteY7" fmla="*/ 476470 h 591465"/>
              <a:gd name="connsiteX8" fmla="*/ 1390 w 505686"/>
              <a:gd name="connsiteY8" fmla="*/ 305817 h 591465"/>
              <a:gd name="connsiteX0" fmla="*/ 8216 w 512512"/>
              <a:gd name="connsiteY0" fmla="*/ 305817 h 591465"/>
              <a:gd name="connsiteX1" fmla="*/ 613 w 512512"/>
              <a:gd name="connsiteY1" fmla="*/ 10444 h 591465"/>
              <a:gd name="connsiteX2" fmla="*/ 383382 w 512512"/>
              <a:gd name="connsiteY2" fmla="*/ 0 h 591465"/>
              <a:gd name="connsiteX3" fmla="*/ 383896 w 512512"/>
              <a:gd name="connsiteY3" fmla="*/ 227809 h 591465"/>
              <a:gd name="connsiteX4" fmla="*/ 510103 w 512512"/>
              <a:gd name="connsiteY4" fmla="*/ 229617 h 591465"/>
              <a:gd name="connsiteX5" fmla="*/ 510201 w 512512"/>
              <a:gd name="connsiteY5" fmla="*/ 591465 h 591465"/>
              <a:gd name="connsiteX6" fmla="*/ 238124 w 512512"/>
              <a:gd name="connsiteY6" fmla="*/ 583856 h 591465"/>
              <a:gd name="connsiteX7" fmla="*/ 51080 w 512512"/>
              <a:gd name="connsiteY7" fmla="*/ 476470 h 591465"/>
              <a:gd name="connsiteX8" fmla="*/ 8216 w 512512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5817 h 591465"/>
              <a:gd name="connsiteX1" fmla="*/ 4303 w 504296"/>
              <a:gd name="connsiteY1" fmla="*/ 12828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08344 h 593992"/>
              <a:gd name="connsiteX1" fmla="*/ 4303 w 504296"/>
              <a:gd name="connsiteY1" fmla="*/ 1069 h 593992"/>
              <a:gd name="connsiteX2" fmla="*/ 375166 w 504296"/>
              <a:gd name="connsiteY2" fmla="*/ 2527 h 593992"/>
              <a:gd name="connsiteX3" fmla="*/ 375680 w 504296"/>
              <a:gd name="connsiteY3" fmla="*/ 230336 h 593992"/>
              <a:gd name="connsiteX4" fmla="*/ 501887 w 504296"/>
              <a:gd name="connsiteY4" fmla="*/ 232144 h 593992"/>
              <a:gd name="connsiteX5" fmla="*/ 501985 w 504296"/>
              <a:gd name="connsiteY5" fmla="*/ 593992 h 593992"/>
              <a:gd name="connsiteX6" fmla="*/ 229908 w 504296"/>
              <a:gd name="connsiteY6" fmla="*/ 586383 h 593992"/>
              <a:gd name="connsiteX7" fmla="*/ 42864 w 504296"/>
              <a:gd name="connsiteY7" fmla="*/ 478997 h 593992"/>
              <a:gd name="connsiteX8" fmla="*/ 0 w 504296"/>
              <a:gd name="connsiteY8" fmla="*/ 308344 h 593992"/>
              <a:gd name="connsiteX0" fmla="*/ 0 w 504296"/>
              <a:gd name="connsiteY0" fmla="*/ 305817 h 591465"/>
              <a:gd name="connsiteX1" fmla="*/ 1921 w 504296"/>
              <a:gd name="connsiteY1" fmla="*/ 8067 h 591465"/>
              <a:gd name="connsiteX2" fmla="*/ 375166 w 504296"/>
              <a:gd name="connsiteY2" fmla="*/ 0 h 591465"/>
              <a:gd name="connsiteX3" fmla="*/ 375680 w 504296"/>
              <a:gd name="connsiteY3" fmla="*/ 227809 h 591465"/>
              <a:gd name="connsiteX4" fmla="*/ 501887 w 504296"/>
              <a:gd name="connsiteY4" fmla="*/ 229617 h 591465"/>
              <a:gd name="connsiteX5" fmla="*/ 501985 w 504296"/>
              <a:gd name="connsiteY5" fmla="*/ 591465 h 591465"/>
              <a:gd name="connsiteX6" fmla="*/ 229908 w 504296"/>
              <a:gd name="connsiteY6" fmla="*/ 583856 h 591465"/>
              <a:gd name="connsiteX7" fmla="*/ 42864 w 504296"/>
              <a:gd name="connsiteY7" fmla="*/ 476470 h 591465"/>
              <a:gd name="connsiteX8" fmla="*/ 0 w 504296"/>
              <a:gd name="connsiteY8" fmla="*/ 305817 h 591465"/>
              <a:gd name="connsiteX0" fmla="*/ 0 w 504296"/>
              <a:gd name="connsiteY0" fmla="*/ 310543 h 596191"/>
              <a:gd name="connsiteX1" fmla="*/ 1921 w 504296"/>
              <a:gd name="connsiteY1" fmla="*/ 889 h 596191"/>
              <a:gd name="connsiteX2" fmla="*/ 375166 w 504296"/>
              <a:gd name="connsiteY2" fmla="*/ 4726 h 596191"/>
              <a:gd name="connsiteX3" fmla="*/ 375680 w 504296"/>
              <a:gd name="connsiteY3" fmla="*/ 232535 h 596191"/>
              <a:gd name="connsiteX4" fmla="*/ 501887 w 504296"/>
              <a:gd name="connsiteY4" fmla="*/ 234343 h 596191"/>
              <a:gd name="connsiteX5" fmla="*/ 501985 w 504296"/>
              <a:gd name="connsiteY5" fmla="*/ 596191 h 596191"/>
              <a:gd name="connsiteX6" fmla="*/ 229908 w 504296"/>
              <a:gd name="connsiteY6" fmla="*/ 588582 h 596191"/>
              <a:gd name="connsiteX7" fmla="*/ 42864 w 504296"/>
              <a:gd name="connsiteY7" fmla="*/ 481196 h 596191"/>
              <a:gd name="connsiteX8" fmla="*/ 0 w 504296"/>
              <a:gd name="connsiteY8" fmla="*/ 310543 h 596191"/>
              <a:gd name="connsiteX0" fmla="*/ 0 w 510151"/>
              <a:gd name="connsiteY0" fmla="*/ 310543 h 596191"/>
              <a:gd name="connsiteX1" fmla="*/ 1921 w 510151"/>
              <a:gd name="connsiteY1" fmla="*/ 889 h 596191"/>
              <a:gd name="connsiteX2" fmla="*/ 375166 w 510151"/>
              <a:gd name="connsiteY2" fmla="*/ 4726 h 596191"/>
              <a:gd name="connsiteX3" fmla="*/ 375680 w 510151"/>
              <a:gd name="connsiteY3" fmla="*/ 232535 h 596191"/>
              <a:gd name="connsiteX4" fmla="*/ 509030 w 510151"/>
              <a:gd name="connsiteY4" fmla="*/ 229584 h 596191"/>
              <a:gd name="connsiteX5" fmla="*/ 501985 w 510151"/>
              <a:gd name="connsiteY5" fmla="*/ 596191 h 596191"/>
              <a:gd name="connsiteX6" fmla="*/ 229908 w 510151"/>
              <a:gd name="connsiteY6" fmla="*/ 588582 h 596191"/>
              <a:gd name="connsiteX7" fmla="*/ 42864 w 510151"/>
              <a:gd name="connsiteY7" fmla="*/ 481196 h 596191"/>
              <a:gd name="connsiteX8" fmla="*/ 0 w 510151"/>
              <a:gd name="connsiteY8" fmla="*/ 310543 h 596191"/>
              <a:gd name="connsiteX0" fmla="*/ 0 w 511439"/>
              <a:gd name="connsiteY0" fmla="*/ 310543 h 598572"/>
              <a:gd name="connsiteX1" fmla="*/ 1921 w 511439"/>
              <a:gd name="connsiteY1" fmla="*/ 889 h 598572"/>
              <a:gd name="connsiteX2" fmla="*/ 375166 w 511439"/>
              <a:gd name="connsiteY2" fmla="*/ 4726 h 598572"/>
              <a:gd name="connsiteX3" fmla="*/ 375680 w 511439"/>
              <a:gd name="connsiteY3" fmla="*/ 232535 h 598572"/>
              <a:gd name="connsiteX4" fmla="*/ 509030 w 511439"/>
              <a:gd name="connsiteY4" fmla="*/ 229584 h 598572"/>
              <a:gd name="connsiteX5" fmla="*/ 509128 w 511439"/>
              <a:gd name="connsiteY5" fmla="*/ 598572 h 598572"/>
              <a:gd name="connsiteX6" fmla="*/ 229908 w 511439"/>
              <a:gd name="connsiteY6" fmla="*/ 588582 h 598572"/>
              <a:gd name="connsiteX7" fmla="*/ 42864 w 511439"/>
              <a:gd name="connsiteY7" fmla="*/ 481196 h 598572"/>
              <a:gd name="connsiteX8" fmla="*/ 0 w 511439"/>
              <a:gd name="connsiteY8" fmla="*/ 310543 h 59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1439" h="598572">
                <a:moveTo>
                  <a:pt x="0" y="310543"/>
                </a:moveTo>
                <a:cubicBezTo>
                  <a:pt x="7068" y="18163"/>
                  <a:pt x="-2266" y="295538"/>
                  <a:pt x="1921" y="889"/>
                </a:cubicBezTo>
                <a:cubicBezTo>
                  <a:pt x="72783" y="-3245"/>
                  <a:pt x="330733" y="8585"/>
                  <a:pt x="375166" y="4726"/>
                </a:cubicBezTo>
                <a:cubicBezTo>
                  <a:pt x="375337" y="71930"/>
                  <a:pt x="373128" y="3411"/>
                  <a:pt x="375680" y="232535"/>
                </a:cubicBezTo>
                <a:cubicBezTo>
                  <a:pt x="499505" y="232350"/>
                  <a:pt x="375681" y="229781"/>
                  <a:pt x="509030" y="229584"/>
                </a:cubicBezTo>
                <a:cubicBezTo>
                  <a:pt x="513412" y="266380"/>
                  <a:pt x="510801" y="235924"/>
                  <a:pt x="509128" y="598572"/>
                </a:cubicBezTo>
                <a:cubicBezTo>
                  <a:pt x="-97384" y="589749"/>
                  <a:pt x="504865" y="595455"/>
                  <a:pt x="229908" y="588582"/>
                </a:cubicBezTo>
                <a:cubicBezTo>
                  <a:pt x="114494" y="588866"/>
                  <a:pt x="95251" y="537335"/>
                  <a:pt x="42864" y="481196"/>
                </a:cubicBezTo>
                <a:cubicBezTo>
                  <a:pt x="19052" y="433843"/>
                  <a:pt x="-1" y="379336"/>
                  <a:pt x="0" y="310543"/>
                </a:cubicBezTo>
                <a:close/>
              </a:path>
            </a:pathLst>
          </a:custGeom>
          <a:solidFill>
            <a:srgbClr val="969F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CDCD1910-22E9-F105-FB01-C818958A5D04}"/>
              </a:ext>
            </a:extLst>
          </p:cNvPr>
          <p:cNvGrpSpPr/>
          <p:nvPr/>
        </p:nvGrpSpPr>
        <p:grpSpPr>
          <a:xfrm rot="16200000">
            <a:off x="2147338" y="4960026"/>
            <a:ext cx="1638617" cy="369454"/>
            <a:chOff x="1311563" y="2392218"/>
            <a:chExt cx="2863273" cy="369454"/>
          </a:xfrm>
          <a:solidFill>
            <a:srgbClr val="969FA7"/>
          </a:solidFill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8356A16-0CC0-0386-487D-DE272998D154}"/>
                </a:ext>
              </a:extLst>
            </p:cNvPr>
            <p:cNvSpPr/>
            <p:nvPr/>
          </p:nvSpPr>
          <p:spPr>
            <a:xfrm>
              <a:off x="1311563" y="2392218"/>
              <a:ext cx="2863273" cy="3694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rgbClr val="969FA7"/>
                </a:solidFill>
              </a:endParaRPr>
            </a:p>
          </p:txBody>
        </p: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7FDE4E08-855D-E4E8-CDF4-D331D8E281F5}"/>
                </a:ext>
              </a:extLst>
            </p:cNvPr>
            <p:cNvCxnSpPr/>
            <p:nvPr/>
          </p:nvCxnSpPr>
          <p:spPr>
            <a:xfrm>
              <a:off x="1542473" y="2576945"/>
              <a:ext cx="2632363" cy="0"/>
            </a:xfrm>
            <a:prstGeom prst="line">
              <a:avLst/>
            </a:prstGeom>
            <a:grpFill/>
            <a:ln w="76200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DD8A37F1-6A0B-C671-B2B5-C142892F5778}"/>
              </a:ext>
            </a:extLst>
          </p:cNvPr>
          <p:cNvSpPr/>
          <p:nvPr/>
        </p:nvSpPr>
        <p:spPr>
          <a:xfrm>
            <a:off x="407054" y="2504788"/>
            <a:ext cx="18322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 maison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3409B8D-B4E8-F487-565A-E89A9B21E4B5}"/>
              </a:ext>
            </a:extLst>
          </p:cNvPr>
          <p:cNvSpPr/>
          <p:nvPr/>
        </p:nvSpPr>
        <p:spPr>
          <a:xfrm>
            <a:off x="9077840" y="2579915"/>
            <a:ext cx="183224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maison de ton ami</a:t>
            </a:r>
          </a:p>
        </p:txBody>
      </p:sp>
      <p:pic>
        <p:nvPicPr>
          <p:cNvPr id="59" name="Graphique 58" descr="Flèche : incurvée dans le sens des aiguilles d’une montre avec un remplissage uni">
            <a:extLst>
              <a:ext uri="{FF2B5EF4-FFF2-40B4-BE49-F238E27FC236}">
                <a16:creationId xmlns:a16="http://schemas.microsoft.com/office/drawing/2014/main" id="{3366F1B0-3D6F-FA2C-F84A-CED110933A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414354">
            <a:off x="737212" y="2790416"/>
            <a:ext cx="914400" cy="914400"/>
          </a:xfrm>
          <a:prstGeom prst="rect">
            <a:avLst/>
          </a:prstGeom>
        </p:spPr>
      </p:pic>
      <p:pic>
        <p:nvPicPr>
          <p:cNvPr id="60" name="Graphique 59" descr="Flèche : incurvée dans le sens des aiguilles d’une montre avec un remplissage uni">
            <a:extLst>
              <a:ext uri="{FF2B5EF4-FFF2-40B4-BE49-F238E27FC236}">
                <a16:creationId xmlns:a16="http://schemas.microsoft.com/office/drawing/2014/main" id="{64CBDB20-E3D4-4D17-161C-DA2422AC14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1185646" flipH="1">
            <a:off x="9564219" y="3168761"/>
            <a:ext cx="914400" cy="914400"/>
          </a:xfrm>
          <a:prstGeom prst="rect">
            <a:avLst/>
          </a:prstGeom>
        </p:spPr>
      </p:pic>
      <p:grpSp>
        <p:nvGrpSpPr>
          <p:cNvPr id="75" name="Groupe 74">
            <a:extLst>
              <a:ext uri="{FF2B5EF4-FFF2-40B4-BE49-F238E27FC236}">
                <a16:creationId xmlns:a16="http://schemas.microsoft.com/office/drawing/2014/main" id="{3DB81676-67E6-A430-C8AE-D6323C2B6213}"/>
              </a:ext>
            </a:extLst>
          </p:cNvPr>
          <p:cNvGrpSpPr/>
          <p:nvPr/>
        </p:nvGrpSpPr>
        <p:grpSpPr>
          <a:xfrm rot="787622">
            <a:off x="5322652" y="2028893"/>
            <a:ext cx="660946" cy="734784"/>
            <a:chOff x="3987254" y="3129714"/>
            <a:chExt cx="697344" cy="892871"/>
          </a:xfrm>
        </p:grpSpPr>
        <p:sp>
          <p:nvSpPr>
            <p:cNvPr id="69" name="Rectangle : coins arrondis 68">
              <a:extLst>
                <a:ext uri="{FF2B5EF4-FFF2-40B4-BE49-F238E27FC236}">
                  <a16:creationId xmlns:a16="http://schemas.microsoft.com/office/drawing/2014/main" id="{97A0FEDC-D6CE-FB13-048A-92B97E02C2EF}"/>
                </a:ext>
              </a:extLst>
            </p:cNvPr>
            <p:cNvSpPr/>
            <p:nvPr/>
          </p:nvSpPr>
          <p:spPr>
            <a:xfrm>
              <a:off x="3987254" y="3129714"/>
              <a:ext cx="697344" cy="598572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73" name="Connecteur droit 72">
              <a:extLst>
                <a:ext uri="{FF2B5EF4-FFF2-40B4-BE49-F238E27FC236}">
                  <a16:creationId xmlns:a16="http://schemas.microsoft.com/office/drawing/2014/main" id="{53486589-E30D-F88C-6C0B-6B95C24604B0}"/>
                </a:ext>
              </a:extLst>
            </p:cNvPr>
            <p:cNvCxnSpPr>
              <a:cxnSpLocks/>
              <a:endCxn id="69" idx="2"/>
            </p:cNvCxnSpPr>
            <p:nvPr/>
          </p:nvCxnSpPr>
          <p:spPr>
            <a:xfrm flipV="1">
              <a:off x="4331856" y="3728286"/>
              <a:ext cx="4070" cy="294299"/>
            </a:xfrm>
            <a:prstGeom prst="line">
              <a:avLst/>
            </a:prstGeom>
            <a:ln w="76200" cap="flat"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e 75">
            <a:extLst>
              <a:ext uri="{FF2B5EF4-FFF2-40B4-BE49-F238E27FC236}">
                <a16:creationId xmlns:a16="http://schemas.microsoft.com/office/drawing/2014/main" id="{BC43C8DC-F889-9FB0-D367-96642C48A46E}"/>
              </a:ext>
            </a:extLst>
          </p:cNvPr>
          <p:cNvGrpSpPr/>
          <p:nvPr/>
        </p:nvGrpSpPr>
        <p:grpSpPr>
          <a:xfrm rot="20812378" flipH="1">
            <a:off x="3809339" y="5471836"/>
            <a:ext cx="660946" cy="734784"/>
            <a:chOff x="3987254" y="3129714"/>
            <a:chExt cx="697344" cy="892871"/>
          </a:xfrm>
        </p:grpSpPr>
        <p:cxnSp>
          <p:nvCxnSpPr>
            <p:cNvPr id="77" name="Connecteur droit avec flèche 76">
              <a:extLst>
                <a:ext uri="{FF2B5EF4-FFF2-40B4-BE49-F238E27FC236}">
                  <a16:creationId xmlns:a16="http://schemas.microsoft.com/office/drawing/2014/main" id="{12D2BCC6-4D58-5938-2338-2243EC13B5E0}"/>
                </a:ext>
              </a:extLst>
            </p:cNvPr>
            <p:cNvCxnSpPr>
              <a:cxnSpLocks/>
            </p:cNvCxnSpPr>
            <p:nvPr/>
          </p:nvCxnSpPr>
          <p:spPr>
            <a:xfrm>
              <a:off x="4162425" y="3429000"/>
              <a:ext cx="47625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 : coins arrondis 77">
              <a:extLst>
                <a:ext uri="{FF2B5EF4-FFF2-40B4-BE49-F238E27FC236}">
                  <a16:creationId xmlns:a16="http://schemas.microsoft.com/office/drawing/2014/main" id="{08AD84F6-AAFF-D031-590A-A000D4BCDAF0}"/>
                </a:ext>
              </a:extLst>
            </p:cNvPr>
            <p:cNvSpPr/>
            <p:nvPr/>
          </p:nvSpPr>
          <p:spPr>
            <a:xfrm>
              <a:off x="3987254" y="3129714"/>
              <a:ext cx="697344" cy="59857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cxnSp>
          <p:nvCxnSpPr>
            <p:cNvPr id="79" name="Connecteur droit 78">
              <a:extLst>
                <a:ext uri="{FF2B5EF4-FFF2-40B4-BE49-F238E27FC236}">
                  <a16:creationId xmlns:a16="http://schemas.microsoft.com/office/drawing/2014/main" id="{56C61826-A625-C015-3ACA-B75450C0CF1F}"/>
                </a:ext>
              </a:extLst>
            </p:cNvPr>
            <p:cNvCxnSpPr>
              <a:cxnSpLocks/>
              <a:endCxn id="78" idx="2"/>
            </p:cNvCxnSpPr>
            <p:nvPr/>
          </p:nvCxnSpPr>
          <p:spPr>
            <a:xfrm flipV="1">
              <a:off x="4331856" y="3728286"/>
              <a:ext cx="4070" cy="294299"/>
            </a:xfrm>
            <a:prstGeom prst="line">
              <a:avLst/>
            </a:prstGeom>
            <a:ln w="76200" cap="flat">
              <a:solidFill>
                <a:srgbClr val="FF0000"/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rganigramme : Jonction de sommaire 2">
            <a:extLst>
              <a:ext uri="{FF2B5EF4-FFF2-40B4-BE49-F238E27FC236}">
                <a16:creationId xmlns:a16="http://schemas.microsoft.com/office/drawing/2014/main" id="{45143B5D-18AB-1967-3743-8E89BAF865D4}"/>
              </a:ext>
            </a:extLst>
          </p:cNvPr>
          <p:cNvSpPr/>
          <p:nvPr/>
        </p:nvSpPr>
        <p:spPr>
          <a:xfrm rot="555056">
            <a:off x="5485333" y="2094255"/>
            <a:ext cx="358140" cy="364511"/>
          </a:xfrm>
          <a:prstGeom prst="flowChartSummingJunctio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Graphique 4" descr="Point d’interrogation avec un remplissage uni">
            <a:extLst>
              <a:ext uri="{FF2B5EF4-FFF2-40B4-BE49-F238E27FC236}">
                <a16:creationId xmlns:a16="http://schemas.microsoft.com/office/drawing/2014/main" id="{F9935A63-EDED-A0AD-ADB2-4E4C224D0F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938457">
            <a:off x="4182443" y="2194960"/>
            <a:ext cx="369456" cy="369456"/>
          </a:xfrm>
          <a:prstGeom prst="rect">
            <a:avLst/>
          </a:prstGeom>
        </p:spPr>
      </p:pic>
      <p:pic>
        <p:nvPicPr>
          <p:cNvPr id="6" name="Graphique 5" descr="Point d’interrogation avec un remplissage uni">
            <a:extLst>
              <a:ext uri="{FF2B5EF4-FFF2-40B4-BE49-F238E27FC236}">
                <a16:creationId xmlns:a16="http://schemas.microsoft.com/office/drawing/2014/main" id="{467F135D-5401-FBAC-4E09-1EC9A0A310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715390">
            <a:off x="3954665" y="2037957"/>
            <a:ext cx="369456" cy="369456"/>
          </a:xfrm>
          <a:prstGeom prst="rect">
            <a:avLst/>
          </a:prstGeom>
        </p:spPr>
      </p:pic>
      <p:pic>
        <p:nvPicPr>
          <p:cNvPr id="7" name="Graphique 6" descr="Point d’interrogation avec un remplissage uni">
            <a:extLst>
              <a:ext uri="{FF2B5EF4-FFF2-40B4-BE49-F238E27FC236}">
                <a16:creationId xmlns:a16="http://schemas.microsoft.com/office/drawing/2014/main" id="{A063BC66-154C-3FAE-4300-FC4D952EA18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0776529">
            <a:off x="3637404" y="2064019"/>
            <a:ext cx="369456" cy="369456"/>
          </a:xfrm>
          <a:prstGeom prst="rect">
            <a:avLst/>
          </a:prstGeom>
        </p:spPr>
      </p:pic>
      <p:pic>
        <p:nvPicPr>
          <p:cNvPr id="12" name="Graphique 11" descr="Cône de signalisation avec un remplissage uni">
            <a:extLst>
              <a:ext uri="{FF2B5EF4-FFF2-40B4-BE49-F238E27FC236}">
                <a16:creationId xmlns:a16="http://schemas.microsoft.com/office/drawing/2014/main" id="{3248663F-0DC1-99EF-0952-04C1A08AB5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65929" y="2471615"/>
            <a:ext cx="369456" cy="369456"/>
          </a:xfrm>
          <a:prstGeom prst="rect">
            <a:avLst/>
          </a:prstGeom>
        </p:spPr>
      </p:pic>
      <p:pic>
        <p:nvPicPr>
          <p:cNvPr id="13" name="Graphique 12" descr="Cône de signalisation avec un remplissage uni">
            <a:extLst>
              <a:ext uri="{FF2B5EF4-FFF2-40B4-BE49-F238E27FC236}">
                <a16:creationId xmlns:a16="http://schemas.microsoft.com/office/drawing/2014/main" id="{9EDEF1CB-FFD9-5FFC-6447-D8383BB578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08645" y="2644556"/>
            <a:ext cx="369456" cy="369456"/>
          </a:xfrm>
          <a:prstGeom prst="rect">
            <a:avLst/>
          </a:prstGeom>
        </p:spPr>
      </p:pic>
      <p:pic>
        <p:nvPicPr>
          <p:cNvPr id="14" name="Graphique 13" descr="Cône de signalisation avec un remplissage uni">
            <a:extLst>
              <a:ext uri="{FF2B5EF4-FFF2-40B4-BE49-F238E27FC236}">
                <a16:creationId xmlns:a16="http://schemas.microsoft.com/office/drawing/2014/main" id="{4A6B2BC8-EAF6-745F-654C-9E6CA5F05D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23917" y="2782667"/>
            <a:ext cx="369456" cy="36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0878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B461E0-4837-3F91-99FE-1BFD5C0C9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C’est quoi de l’électricité ?</a:t>
            </a:r>
          </a:p>
        </p:txBody>
      </p:sp>
      <p:pic>
        <p:nvPicPr>
          <p:cNvPr id="6" name="Graphique 5" descr="Pile contour">
            <a:extLst>
              <a:ext uri="{FF2B5EF4-FFF2-40B4-BE49-F238E27FC236}">
                <a16:creationId xmlns:a16="http://schemas.microsoft.com/office/drawing/2014/main" id="{B2D4B8C7-4562-8593-0CA7-D9B5285B7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809750" y="3762375"/>
            <a:ext cx="914400" cy="914400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DB4AE7A6-0D33-D660-C69E-625A9F4CDF4D}"/>
              </a:ext>
            </a:extLst>
          </p:cNvPr>
          <p:cNvSpPr/>
          <p:nvPr/>
        </p:nvSpPr>
        <p:spPr>
          <a:xfrm>
            <a:off x="6311348" y="3277983"/>
            <a:ext cx="2256182" cy="1169270"/>
          </a:xfrm>
          <a:custGeom>
            <a:avLst/>
            <a:gdLst>
              <a:gd name="connsiteX0" fmla="*/ 0 w 2256182"/>
              <a:gd name="connsiteY0" fmla="*/ 11869 h 1169270"/>
              <a:gd name="connsiteX1" fmla="*/ 844826 w 2256182"/>
              <a:gd name="connsiteY1" fmla="*/ 151017 h 1169270"/>
              <a:gd name="connsiteX2" fmla="*/ 1520687 w 2256182"/>
              <a:gd name="connsiteY2" fmla="*/ 1075356 h 1169270"/>
              <a:gd name="connsiteX3" fmla="*/ 2256182 w 2256182"/>
              <a:gd name="connsiteY3" fmla="*/ 1144930 h 116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182" h="1169270">
                <a:moveTo>
                  <a:pt x="0" y="11869"/>
                </a:moveTo>
                <a:cubicBezTo>
                  <a:pt x="295689" y="-7181"/>
                  <a:pt x="591378" y="-26231"/>
                  <a:pt x="844826" y="151017"/>
                </a:cubicBezTo>
                <a:cubicBezTo>
                  <a:pt x="1098274" y="328265"/>
                  <a:pt x="1285461" y="909704"/>
                  <a:pt x="1520687" y="1075356"/>
                </a:cubicBezTo>
                <a:cubicBezTo>
                  <a:pt x="1755913" y="1241008"/>
                  <a:pt x="2131943" y="1134991"/>
                  <a:pt x="2256182" y="114493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A8D289B0-B3C0-1603-8ADC-3080A8F2CB2C}"/>
              </a:ext>
            </a:extLst>
          </p:cNvPr>
          <p:cNvSpPr/>
          <p:nvPr/>
        </p:nvSpPr>
        <p:spPr>
          <a:xfrm rot="16200000">
            <a:off x="3578261" y="1948724"/>
            <a:ext cx="1151283" cy="3773906"/>
          </a:xfrm>
          <a:prstGeom prst="arc">
            <a:avLst>
              <a:gd name="adj1" fmla="val 16200000"/>
              <a:gd name="adj2" fmla="val 17791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78D25-90AE-A176-6AA2-44938562CA95}"/>
              </a:ext>
            </a:extLst>
          </p:cNvPr>
          <p:cNvSpPr/>
          <p:nvPr/>
        </p:nvSpPr>
        <p:spPr>
          <a:xfrm>
            <a:off x="4191829" y="2876550"/>
            <a:ext cx="360293" cy="5524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B23CC74-FBFA-D645-F455-20889112EA01}"/>
              </a:ext>
            </a:extLst>
          </p:cNvPr>
          <p:cNvSpPr/>
          <p:nvPr/>
        </p:nvSpPr>
        <p:spPr>
          <a:xfrm>
            <a:off x="4281901" y="2983810"/>
            <a:ext cx="180147" cy="16896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5745A6-5341-4969-287C-A0ABCCAD8DFA}"/>
              </a:ext>
            </a:extLst>
          </p:cNvPr>
          <p:cNvSpPr/>
          <p:nvPr/>
        </p:nvSpPr>
        <p:spPr>
          <a:xfrm>
            <a:off x="5950782" y="2876550"/>
            <a:ext cx="360293" cy="5524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7701103-68C0-0C49-DB07-DB563B4B164A}"/>
              </a:ext>
            </a:extLst>
          </p:cNvPr>
          <p:cNvSpPr/>
          <p:nvPr/>
        </p:nvSpPr>
        <p:spPr>
          <a:xfrm>
            <a:off x="6040854" y="2983810"/>
            <a:ext cx="180147" cy="16896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A157DC-B58E-7834-2A70-DA8A7AEC2DCD}"/>
              </a:ext>
            </a:extLst>
          </p:cNvPr>
          <p:cNvSpPr/>
          <p:nvPr/>
        </p:nvSpPr>
        <p:spPr>
          <a:xfrm rot="4330085">
            <a:off x="5208687" y="1836726"/>
            <a:ext cx="45719" cy="18748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2DAF4F0F-3D49-D359-D0A9-784CF4AC016A}"/>
              </a:ext>
            </a:extLst>
          </p:cNvPr>
          <p:cNvSpPr/>
          <p:nvPr/>
        </p:nvSpPr>
        <p:spPr>
          <a:xfrm>
            <a:off x="2245157" y="4577590"/>
            <a:ext cx="6425441" cy="985103"/>
          </a:xfrm>
          <a:custGeom>
            <a:avLst/>
            <a:gdLst>
              <a:gd name="connsiteX0" fmla="*/ 6438427 w 6582697"/>
              <a:gd name="connsiteY0" fmla="*/ 0 h 899182"/>
              <a:gd name="connsiteX1" fmla="*/ 6388731 w 6582697"/>
              <a:gd name="connsiteY1" fmla="*/ 327992 h 899182"/>
              <a:gd name="connsiteX2" fmla="*/ 4549992 w 6582697"/>
              <a:gd name="connsiteY2" fmla="*/ 795131 h 899182"/>
              <a:gd name="connsiteX3" fmla="*/ 594218 w 6582697"/>
              <a:gd name="connsiteY3" fmla="*/ 834887 h 899182"/>
              <a:gd name="connsiteX4" fmla="*/ 17748 w 6582697"/>
              <a:gd name="connsiteY4" fmla="*/ 49696 h 899182"/>
              <a:gd name="connsiteX0" fmla="*/ 6854399 w 6893730"/>
              <a:gd name="connsiteY0" fmla="*/ 0 h 913470"/>
              <a:gd name="connsiteX1" fmla="*/ 6388731 w 6893730"/>
              <a:gd name="connsiteY1" fmla="*/ 342280 h 913470"/>
              <a:gd name="connsiteX2" fmla="*/ 4549992 w 6893730"/>
              <a:gd name="connsiteY2" fmla="*/ 809419 h 913470"/>
              <a:gd name="connsiteX3" fmla="*/ 594218 w 6893730"/>
              <a:gd name="connsiteY3" fmla="*/ 849175 h 913470"/>
              <a:gd name="connsiteX4" fmla="*/ 17748 w 6893730"/>
              <a:gd name="connsiteY4" fmla="*/ 63984 h 913470"/>
              <a:gd name="connsiteX0" fmla="*/ 6854399 w 6854399"/>
              <a:gd name="connsiteY0" fmla="*/ 0 h 913470"/>
              <a:gd name="connsiteX1" fmla="*/ 6388731 w 6854399"/>
              <a:gd name="connsiteY1" fmla="*/ 342280 h 913470"/>
              <a:gd name="connsiteX2" fmla="*/ 4549992 w 6854399"/>
              <a:gd name="connsiteY2" fmla="*/ 809419 h 913470"/>
              <a:gd name="connsiteX3" fmla="*/ 594218 w 6854399"/>
              <a:gd name="connsiteY3" fmla="*/ 849175 h 913470"/>
              <a:gd name="connsiteX4" fmla="*/ 17748 w 6854399"/>
              <a:gd name="connsiteY4" fmla="*/ 63984 h 913470"/>
              <a:gd name="connsiteX0" fmla="*/ 6854399 w 6854399"/>
              <a:gd name="connsiteY0" fmla="*/ 0 h 904760"/>
              <a:gd name="connsiteX1" fmla="*/ 6358294 w 6854399"/>
              <a:gd name="connsiteY1" fmla="*/ 561355 h 904760"/>
              <a:gd name="connsiteX2" fmla="*/ 4549992 w 6854399"/>
              <a:gd name="connsiteY2" fmla="*/ 809419 h 904760"/>
              <a:gd name="connsiteX3" fmla="*/ 594218 w 6854399"/>
              <a:gd name="connsiteY3" fmla="*/ 849175 h 904760"/>
              <a:gd name="connsiteX4" fmla="*/ 17748 w 6854399"/>
              <a:gd name="connsiteY4" fmla="*/ 63984 h 904760"/>
              <a:gd name="connsiteX0" fmla="*/ 6854399 w 6854399"/>
              <a:gd name="connsiteY0" fmla="*/ 0 h 904760"/>
              <a:gd name="connsiteX1" fmla="*/ 6358294 w 6854399"/>
              <a:gd name="connsiteY1" fmla="*/ 561355 h 904760"/>
              <a:gd name="connsiteX2" fmla="*/ 4549992 w 6854399"/>
              <a:gd name="connsiteY2" fmla="*/ 809419 h 904760"/>
              <a:gd name="connsiteX3" fmla="*/ 594218 w 6854399"/>
              <a:gd name="connsiteY3" fmla="*/ 849175 h 904760"/>
              <a:gd name="connsiteX4" fmla="*/ 17748 w 6854399"/>
              <a:gd name="connsiteY4" fmla="*/ 63984 h 904760"/>
              <a:gd name="connsiteX0" fmla="*/ 6836651 w 6836651"/>
              <a:gd name="connsiteY0" fmla="*/ 0 h 904760"/>
              <a:gd name="connsiteX1" fmla="*/ 6340546 w 6836651"/>
              <a:gd name="connsiteY1" fmla="*/ 561355 h 904760"/>
              <a:gd name="connsiteX2" fmla="*/ 4532244 w 6836651"/>
              <a:gd name="connsiteY2" fmla="*/ 809419 h 904760"/>
              <a:gd name="connsiteX3" fmla="*/ 576470 w 6836651"/>
              <a:gd name="connsiteY3" fmla="*/ 849175 h 904760"/>
              <a:gd name="connsiteX4" fmla="*/ 0 w 6836651"/>
              <a:gd name="connsiteY4" fmla="*/ 63984 h 904760"/>
              <a:gd name="connsiteX0" fmla="*/ 6836651 w 6836651"/>
              <a:gd name="connsiteY0" fmla="*/ 0 h 866305"/>
              <a:gd name="connsiteX1" fmla="*/ 6340546 w 6836651"/>
              <a:gd name="connsiteY1" fmla="*/ 561355 h 866305"/>
              <a:gd name="connsiteX2" fmla="*/ 4532244 w 6836651"/>
              <a:gd name="connsiteY2" fmla="*/ 809419 h 866305"/>
              <a:gd name="connsiteX3" fmla="*/ 662707 w 6836651"/>
              <a:gd name="connsiteY3" fmla="*/ 796787 h 866305"/>
              <a:gd name="connsiteX4" fmla="*/ 0 w 6836651"/>
              <a:gd name="connsiteY4" fmla="*/ 63984 h 866305"/>
              <a:gd name="connsiteX0" fmla="*/ 6836651 w 6836651"/>
              <a:gd name="connsiteY0" fmla="*/ 0 h 866305"/>
              <a:gd name="connsiteX1" fmla="*/ 6340546 w 6836651"/>
              <a:gd name="connsiteY1" fmla="*/ 561355 h 866305"/>
              <a:gd name="connsiteX2" fmla="*/ 4532244 w 6836651"/>
              <a:gd name="connsiteY2" fmla="*/ 809419 h 866305"/>
              <a:gd name="connsiteX3" fmla="*/ 662707 w 6836651"/>
              <a:gd name="connsiteY3" fmla="*/ 796787 h 866305"/>
              <a:gd name="connsiteX4" fmla="*/ 0 w 6836651"/>
              <a:gd name="connsiteY4" fmla="*/ 63984 h 866305"/>
              <a:gd name="connsiteX0" fmla="*/ 6836651 w 6836651"/>
              <a:gd name="connsiteY0" fmla="*/ 0 h 909684"/>
              <a:gd name="connsiteX1" fmla="*/ 6340546 w 6836651"/>
              <a:gd name="connsiteY1" fmla="*/ 561355 h 909684"/>
              <a:gd name="connsiteX2" fmla="*/ 4532244 w 6836651"/>
              <a:gd name="connsiteY2" fmla="*/ 809419 h 909684"/>
              <a:gd name="connsiteX3" fmla="*/ 662707 w 6836651"/>
              <a:gd name="connsiteY3" fmla="*/ 796787 h 909684"/>
              <a:gd name="connsiteX4" fmla="*/ 0 w 6836651"/>
              <a:gd name="connsiteY4" fmla="*/ 63984 h 909684"/>
              <a:gd name="connsiteX0" fmla="*/ 6836651 w 6836651"/>
              <a:gd name="connsiteY0" fmla="*/ 0 h 915956"/>
              <a:gd name="connsiteX1" fmla="*/ 6340546 w 6836651"/>
              <a:gd name="connsiteY1" fmla="*/ 561355 h 915956"/>
              <a:gd name="connsiteX2" fmla="*/ 4532244 w 6836651"/>
              <a:gd name="connsiteY2" fmla="*/ 809419 h 915956"/>
              <a:gd name="connsiteX3" fmla="*/ 662707 w 6836651"/>
              <a:gd name="connsiteY3" fmla="*/ 796787 h 915956"/>
              <a:gd name="connsiteX4" fmla="*/ 0 w 6836651"/>
              <a:gd name="connsiteY4" fmla="*/ 63984 h 915956"/>
              <a:gd name="connsiteX0" fmla="*/ 6836651 w 6836651"/>
              <a:gd name="connsiteY0" fmla="*/ 0 h 912342"/>
              <a:gd name="connsiteX1" fmla="*/ 6486644 w 6836651"/>
              <a:gd name="connsiteY1" fmla="*/ 645175 h 912342"/>
              <a:gd name="connsiteX2" fmla="*/ 4532244 w 6836651"/>
              <a:gd name="connsiteY2" fmla="*/ 809419 h 912342"/>
              <a:gd name="connsiteX3" fmla="*/ 662707 w 6836651"/>
              <a:gd name="connsiteY3" fmla="*/ 796787 h 912342"/>
              <a:gd name="connsiteX4" fmla="*/ 0 w 6836651"/>
              <a:gd name="connsiteY4" fmla="*/ 63984 h 912342"/>
              <a:gd name="connsiteX0" fmla="*/ 6836651 w 6836651"/>
              <a:gd name="connsiteY0" fmla="*/ 0 h 912342"/>
              <a:gd name="connsiteX1" fmla="*/ 6486644 w 6836651"/>
              <a:gd name="connsiteY1" fmla="*/ 645175 h 912342"/>
              <a:gd name="connsiteX2" fmla="*/ 4532244 w 6836651"/>
              <a:gd name="connsiteY2" fmla="*/ 809419 h 912342"/>
              <a:gd name="connsiteX3" fmla="*/ 662707 w 6836651"/>
              <a:gd name="connsiteY3" fmla="*/ 796787 h 912342"/>
              <a:gd name="connsiteX4" fmla="*/ 0 w 6836651"/>
              <a:gd name="connsiteY4" fmla="*/ 63984 h 912342"/>
              <a:gd name="connsiteX0" fmla="*/ 6836651 w 6836651"/>
              <a:gd name="connsiteY0" fmla="*/ 0 h 912342"/>
              <a:gd name="connsiteX1" fmla="*/ 6486644 w 6836651"/>
              <a:gd name="connsiteY1" fmla="*/ 645175 h 912342"/>
              <a:gd name="connsiteX2" fmla="*/ 4532244 w 6836651"/>
              <a:gd name="connsiteY2" fmla="*/ 809419 h 912342"/>
              <a:gd name="connsiteX3" fmla="*/ 662707 w 6836651"/>
              <a:gd name="connsiteY3" fmla="*/ 796787 h 912342"/>
              <a:gd name="connsiteX4" fmla="*/ 0 w 6836651"/>
              <a:gd name="connsiteY4" fmla="*/ 63984 h 912342"/>
              <a:gd name="connsiteX0" fmla="*/ 6836651 w 6836651"/>
              <a:gd name="connsiteY0" fmla="*/ 0 h 912342"/>
              <a:gd name="connsiteX1" fmla="*/ 6486644 w 6836651"/>
              <a:gd name="connsiteY1" fmla="*/ 645175 h 912342"/>
              <a:gd name="connsiteX2" fmla="*/ 4532244 w 6836651"/>
              <a:gd name="connsiteY2" fmla="*/ 809419 h 912342"/>
              <a:gd name="connsiteX3" fmla="*/ 662707 w 6836651"/>
              <a:gd name="connsiteY3" fmla="*/ 796787 h 912342"/>
              <a:gd name="connsiteX4" fmla="*/ 0 w 6836651"/>
              <a:gd name="connsiteY4" fmla="*/ 63984 h 912342"/>
              <a:gd name="connsiteX0" fmla="*/ 6836651 w 6840726"/>
              <a:gd name="connsiteY0" fmla="*/ 0 h 912342"/>
              <a:gd name="connsiteX1" fmla="*/ 6486644 w 6840726"/>
              <a:gd name="connsiteY1" fmla="*/ 645175 h 912342"/>
              <a:gd name="connsiteX2" fmla="*/ 4532244 w 6840726"/>
              <a:gd name="connsiteY2" fmla="*/ 809419 h 912342"/>
              <a:gd name="connsiteX3" fmla="*/ 662707 w 6840726"/>
              <a:gd name="connsiteY3" fmla="*/ 796787 h 912342"/>
              <a:gd name="connsiteX4" fmla="*/ 0 w 6840726"/>
              <a:gd name="connsiteY4" fmla="*/ 63984 h 912342"/>
              <a:gd name="connsiteX0" fmla="*/ 6836651 w 6844121"/>
              <a:gd name="connsiteY0" fmla="*/ 0 h 978444"/>
              <a:gd name="connsiteX1" fmla="*/ 6486644 w 6844121"/>
              <a:gd name="connsiteY1" fmla="*/ 645175 h 978444"/>
              <a:gd name="connsiteX2" fmla="*/ 4548477 w 6844121"/>
              <a:gd name="connsiteY2" fmla="*/ 954199 h 978444"/>
              <a:gd name="connsiteX3" fmla="*/ 662707 w 6844121"/>
              <a:gd name="connsiteY3" fmla="*/ 796787 h 978444"/>
              <a:gd name="connsiteX4" fmla="*/ 0 w 6844121"/>
              <a:gd name="connsiteY4" fmla="*/ 63984 h 978444"/>
              <a:gd name="connsiteX0" fmla="*/ 6836651 w 6844121"/>
              <a:gd name="connsiteY0" fmla="*/ 0 h 995137"/>
              <a:gd name="connsiteX1" fmla="*/ 6486644 w 6844121"/>
              <a:gd name="connsiteY1" fmla="*/ 645175 h 995137"/>
              <a:gd name="connsiteX2" fmla="*/ 4548477 w 6844121"/>
              <a:gd name="connsiteY2" fmla="*/ 954199 h 995137"/>
              <a:gd name="connsiteX3" fmla="*/ 662707 w 6844121"/>
              <a:gd name="connsiteY3" fmla="*/ 796787 h 995137"/>
              <a:gd name="connsiteX4" fmla="*/ 0 w 6844121"/>
              <a:gd name="connsiteY4" fmla="*/ 63984 h 995137"/>
              <a:gd name="connsiteX0" fmla="*/ 6836651 w 6844121"/>
              <a:gd name="connsiteY0" fmla="*/ 0 h 985103"/>
              <a:gd name="connsiteX1" fmla="*/ 6486644 w 6844121"/>
              <a:gd name="connsiteY1" fmla="*/ 645175 h 985103"/>
              <a:gd name="connsiteX2" fmla="*/ 4548477 w 6844121"/>
              <a:gd name="connsiteY2" fmla="*/ 954199 h 985103"/>
              <a:gd name="connsiteX3" fmla="*/ 662707 w 6844121"/>
              <a:gd name="connsiteY3" fmla="*/ 796787 h 985103"/>
              <a:gd name="connsiteX4" fmla="*/ 0 w 6844121"/>
              <a:gd name="connsiteY4" fmla="*/ 63984 h 985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121" h="985103">
                <a:moveTo>
                  <a:pt x="6836651" y="0"/>
                </a:moveTo>
                <a:cubicBezTo>
                  <a:pt x="6855542" y="188223"/>
                  <a:pt x="6868006" y="486142"/>
                  <a:pt x="6486644" y="645175"/>
                </a:cubicBezTo>
                <a:cubicBezTo>
                  <a:pt x="6105282" y="804208"/>
                  <a:pt x="5543483" y="913690"/>
                  <a:pt x="4548477" y="954199"/>
                </a:cubicBezTo>
                <a:cubicBezTo>
                  <a:pt x="3553471" y="994708"/>
                  <a:pt x="1296333" y="1035326"/>
                  <a:pt x="662707" y="796787"/>
                </a:cubicBezTo>
                <a:cubicBezTo>
                  <a:pt x="140684" y="505860"/>
                  <a:pt x="1656" y="319088"/>
                  <a:pt x="0" y="63984"/>
                </a:cubicBezTo>
              </a:path>
            </a:pathLst>
          </a:cu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8" name="Graphique 7" descr="Ampoule fluorescente avec un remplissage uni">
            <a:extLst>
              <a:ext uri="{FF2B5EF4-FFF2-40B4-BE49-F238E27FC236}">
                <a16:creationId xmlns:a16="http://schemas.microsoft.com/office/drawing/2014/main" id="{F56F8EBC-0215-4C5C-779F-9B2852E100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0075" y="376237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48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B461E0-4837-3F91-99FE-1BFD5C0C9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C’est quoi de l’électricité ?</a:t>
            </a:r>
          </a:p>
        </p:txBody>
      </p:sp>
      <p:pic>
        <p:nvPicPr>
          <p:cNvPr id="6" name="Graphique 5" descr="Pile contour">
            <a:extLst>
              <a:ext uri="{FF2B5EF4-FFF2-40B4-BE49-F238E27FC236}">
                <a16:creationId xmlns:a16="http://schemas.microsoft.com/office/drawing/2014/main" id="{B2D4B8C7-4562-8593-0CA7-D9B5285B7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809750" y="3762375"/>
            <a:ext cx="914400" cy="914400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DB4AE7A6-0D33-D660-C69E-625A9F4CDF4D}"/>
              </a:ext>
            </a:extLst>
          </p:cNvPr>
          <p:cNvSpPr/>
          <p:nvPr/>
        </p:nvSpPr>
        <p:spPr>
          <a:xfrm>
            <a:off x="6311348" y="3277983"/>
            <a:ext cx="2256182" cy="1169270"/>
          </a:xfrm>
          <a:custGeom>
            <a:avLst/>
            <a:gdLst>
              <a:gd name="connsiteX0" fmla="*/ 0 w 2256182"/>
              <a:gd name="connsiteY0" fmla="*/ 11869 h 1169270"/>
              <a:gd name="connsiteX1" fmla="*/ 844826 w 2256182"/>
              <a:gd name="connsiteY1" fmla="*/ 151017 h 1169270"/>
              <a:gd name="connsiteX2" fmla="*/ 1520687 w 2256182"/>
              <a:gd name="connsiteY2" fmla="*/ 1075356 h 1169270"/>
              <a:gd name="connsiteX3" fmla="*/ 2256182 w 2256182"/>
              <a:gd name="connsiteY3" fmla="*/ 1144930 h 1169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182" h="1169270">
                <a:moveTo>
                  <a:pt x="0" y="11869"/>
                </a:moveTo>
                <a:cubicBezTo>
                  <a:pt x="295689" y="-7181"/>
                  <a:pt x="591378" y="-26231"/>
                  <a:pt x="844826" y="151017"/>
                </a:cubicBezTo>
                <a:cubicBezTo>
                  <a:pt x="1098274" y="328265"/>
                  <a:pt x="1285461" y="909704"/>
                  <a:pt x="1520687" y="1075356"/>
                </a:cubicBezTo>
                <a:cubicBezTo>
                  <a:pt x="1755913" y="1241008"/>
                  <a:pt x="2131943" y="1134991"/>
                  <a:pt x="2256182" y="114493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A8D289B0-B3C0-1603-8ADC-3080A8F2CB2C}"/>
              </a:ext>
            </a:extLst>
          </p:cNvPr>
          <p:cNvSpPr/>
          <p:nvPr/>
        </p:nvSpPr>
        <p:spPr>
          <a:xfrm rot="16200000">
            <a:off x="3578261" y="1948724"/>
            <a:ext cx="1151283" cy="3773906"/>
          </a:xfrm>
          <a:prstGeom prst="arc">
            <a:avLst>
              <a:gd name="adj1" fmla="val 16200000"/>
              <a:gd name="adj2" fmla="val 17791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078D25-90AE-A176-6AA2-44938562CA95}"/>
              </a:ext>
            </a:extLst>
          </p:cNvPr>
          <p:cNvSpPr/>
          <p:nvPr/>
        </p:nvSpPr>
        <p:spPr>
          <a:xfrm>
            <a:off x="4191829" y="2876550"/>
            <a:ext cx="360293" cy="5524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DB23CC74-FBFA-D645-F455-20889112EA01}"/>
              </a:ext>
            </a:extLst>
          </p:cNvPr>
          <p:cNvSpPr/>
          <p:nvPr/>
        </p:nvSpPr>
        <p:spPr>
          <a:xfrm>
            <a:off x="4281901" y="2983810"/>
            <a:ext cx="180147" cy="16896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5745A6-5341-4969-287C-A0ABCCAD8DFA}"/>
              </a:ext>
            </a:extLst>
          </p:cNvPr>
          <p:cNvSpPr/>
          <p:nvPr/>
        </p:nvSpPr>
        <p:spPr>
          <a:xfrm>
            <a:off x="5950782" y="2876550"/>
            <a:ext cx="360293" cy="5524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7701103-68C0-0C49-DB07-DB563B4B164A}"/>
              </a:ext>
            </a:extLst>
          </p:cNvPr>
          <p:cNvSpPr/>
          <p:nvPr/>
        </p:nvSpPr>
        <p:spPr>
          <a:xfrm>
            <a:off x="6040854" y="2983810"/>
            <a:ext cx="180147" cy="168965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A157DC-B58E-7834-2A70-DA8A7AEC2DCD}"/>
              </a:ext>
            </a:extLst>
          </p:cNvPr>
          <p:cNvSpPr/>
          <p:nvPr/>
        </p:nvSpPr>
        <p:spPr>
          <a:xfrm rot="5400000">
            <a:off x="5228592" y="2133490"/>
            <a:ext cx="45719" cy="18748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2DAF4F0F-3D49-D359-D0A9-784CF4AC016A}"/>
              </a:ext>
            </a:extLst>
          </p:cNvPr>
          <p:cNvSpPr/>
          <p:nvPr/>
        </p:nvSpPr>
        <p:spPr>
          <a:xfrm>
            <a:off x="2245157" y="4577590"/>
            <a:ext cx="6425441" cy="985103"/>
          </a:xfrm>
          <a:custGeom>
            <a:avLst/>
            <a:gdLst>
              <a:gd name="connsiteX0" fmla="*/ 6438427 w 6582697"/>
              <a:gd name="connsiteY0" fmla="*/ 0 h 899182"/>
              <a:gd name="connsiteX1" fmla="*/ 6388731 w 6582697"/>
              <a:gd name="connsiteY1" fmla="*/ 327992 h 899182"/>
              <a:gd name="connsiteX2" fmla="*/ 4549992 w 6582697"/>
              <a:gd name="connsiteY2" fmla="*/ 795131 h 899182"/>
              <a:gd name="connsiteX3" fmla="*/ 594218 w 6582697"/>
              <a:gd name="connsiteY3" fmla="*/ 834887 h 899182"/>
              <a:gd name="connsiteX4" fmla="*/ 17748 w 6582697"/>
              <a:gd name="connsiteY4" fmla="*/ 49696 h 899182"/>
              <a:gd name="connsiteX0" fmla="*/ 6854399 w 6893730"/>
              <a:gd name="connsiteY0" fmla="*/ 0 h 913470"/>
              <a:gd name="connsiteX1" fmla="*/ 6388731 w 6893730"/>
              <a:gd name="connsiteY1" fmla="*/ 342280 h 913470"/>
              <a:gd name="connsiteX2" fmla="*/ 4549992 w 6893730"/>
              <a:gd name="connsiteY2" fmla="*/ 809419 h 913470"/>
              <a:gd name="connsiteX3" fmla="*/ 594218 w 6893730"/>
              <a:gd name="connsiteY3" fmla="*/ 849175 h 913470"/>
              <a:gd name="connsiteX4" fmla="*/ 17748 w 6893730"/>
              <a:gd name="connsiteY4" fmla="*/ 63984 h 913470"/>
              <a:gd name="connsiteX0" fmla="*/ 6854399 w 6854399"/>
              <a:gd name="connsiteY0" fmla="*/ 0 h 913470"/>
              <a:gd name="connsiteX1" fmla="*/ 6388731 w 6854399"/>
              <a:gd name="connsiteY1" fmla="*/ 342280 h 913470"/>
              <a:gd name="connsiteX2" fmla="*/ 4549992 w 6854399"/>
              <a:gd name="connsiteY2" fmla="*/ 809419 h 913470"/>
              <a:gd name="connsiteX3" fmla="*/ 594218 w 6854399"/>
              <a:gd name="connsiteY3" fmla="*/ 849175 h 913470"/>
              <a:gd name="connsiteX4" fmla="*/ 17748 w 6854399"/>
              <a:gd name="connsiteY4" fmla="*/ 63984 h 913470"/>
              <a:gd name="connsiteX0" fmla="*/ 6854399 w 6854399"/>
              <a:gd name="connsiteY0" fmla="*/ 0 h 904760"/>
              <a:gd name="connsiteX1" fmla="*/ 6358294 w 6854399"/>
              <a:gd name="connsiteY1" fmla="*/ 561355 h 904760"/>
              <a:gd name="connsiteX2" fmla="*/ 4549992 w 6854399"/>
              <a:gd name="connsiteY2" fmla="*/ 809419 h 904760"/>
              <a:gd name="connsiteX3" fmla="*/ 594218 w 6854399"/>
              <a:gd name="connsiteY3" fmla="*/ 849175 h 904760"/>
              <a:gd name="connsiteX4" fmla="*/ 17748 w 6854399"/>
              <a:gd name="connsiteY4" fmla="*/ 63984 h 904760"/>
              <a:gd name="connsiteX0" fmla="*/ 6854399 w 6854399"/>
              <a:gd name="connsiteY0" fmla="*/ 0 h 904760"/>
              <a:gd name="connsiteX1" fmla="*/ 6358294 w 6854399"/>
              <a:gd name="connsiteY1" fmla="*/ 561355 h 904760"/>
              <a:gd name="connsiteX2" fmla="*/ 4549992 w 6854399"/>
              <a:gd name="connsiteY2" fmla="*/ 809419 h 904760"/>
              <a:gd name="connsiteX3" fmla="*/ 594218 w 6854399"/>
              <a:gd name="connsiteY3" fmla="*/ 849175 h 904760"/>
              <a:gd name="connsiteX4" fmla="*/ 17748 w 6854399"/>
              <a:gd name="connsiteY4" fmla="*/ 63984 h 904760"/>
              <a:gd name="connsiteX0" fmla="*/ 6836651 w 6836651"/>
              <a:gd name="connsiteY0" fmla="*/ 0 h 904760"/>
              <a:gd name="connsiteX1" fmla="*/ 6340546 w 6836651"/>
              <a:gd name="connsiteY1" fmla="*/ 561355 h 904760"/>
              <a:gd name="connsiteX2" fmla="*/ 4532244 w 6836651"/>
              <a:gd name="connsiteY2" fmla="*/ 809419 h 904760"/>
              <a:gd name="connsiteX3" fmla="*/ 576470 w 6836651"/>
              <a:gd name="connsiteY3" fmla="*/ 849175 h 904760"/>
              <a:gd name="connsiteX4" fmla="*/ 0 w 6836651"/>
              <a:gd name="connsiteY4" fmla="*/ 63984 h 904760"/>
              <a:gd name="connsiteX0" fmla="*/ 6836651 w 6836651"/>
              <a:gd name="connsiteY0" fmla="*/ 0 h 866305"/>
              <a:gd name="connsiteX1" fmla="*/ 6340546 w 6836651"/>
              <a:gd name="connsiteY1" fmla="*/ 561355 h 866305"/>
              <a:gd name="connsiteX2" fmla="*/ 4532244 w 6836651"/>
              <a:gd name="connsiteY2" fmla="*/ 809419 h 866305"/>
              <a:gd name="connsiteX3" fmla="*/ 662707 w 6836651"/>
              <a:gd name="connsiteY3" fmla="*/ 796787 h 866305"/>
              <a:gd name="connsiteX4" fmla="*/ 0 w 6836651"/>
              <a:gd name="connsiteY4" fmla="*/ 63984 h 866305"/>
              <a:gd name="connsiteX0" fmla="*/ 6836651 w 6836651"/>
              <a:gd name="connsiteY0" fmla="*/ 0 h 866305"/>
              <a:gd name="connsiteX1" fmla="*/ 6340546 w 6836651"/>
              <a:gd name="connsiteY1" fmla="*/ 561355 h 866305"/>
              <a:gd name="connsiteX2" fmla="*/ 4532244 w 6836651"/>
              <a:gd name="connsiteY2" fmla="*/ 809419 h 866305"/>
              <a:gd name="connsiteX3" fmla="*/ 662707 w 6836651"/>
              <a:gd name="connsiteY3" fmla="*/ 796787 h 866305"/>
              <a:gd name="connsiteX4" fmla="*/ 0 w 6836651"/>
              <a:gd name="connsiteY4" fmla="*/ 63984 h 866305"/>
              <a:gd name="connsiteX0" fmla="*/ 6836651 w 6836651"/>
              <a:gd name="connsiteY0" fmla="*/ 0 h 909684"/>
              <a:gd name="connsiteX1" fmla="*/ 6340546 w 6836651"/>
              <a:gd name="connsiteY1" fmla="*/ 561355 h 909684"/>
              <a:gd name="connsiteX2" fmla="*/ 4532244 w 6836651"/>
              <a:gd name="connsiteY2" fmla="*/ 809419 h 909684"/>
              <a:gd name="connsiteX3" fmla="*/ 662707 w 6836651"/>
              <a:gd name="connsiteY3" fmla="*/ 796787 h 909684"/>
              <a:gd name="connsiteX4" fmla="*/ 0 w 6836651"/>
              <a:gd name="connsiteY4" fmla="*/ 63984 h 909684"/>
              <a:gd name="connsiteX0" fmla="*/ 6836651 w 6836651"/>
              <a:gd name="connsiteY0" fmla="*/ 0 h 915956"/>
              <a:gd name="connsiteX1" fmla="*/ 6340546 w 6836651"/>
              <a:gd name="connsiteY1" fmla="*/ 561355 h 915956"/>
              <a:gd name="connsiteX2" fmla="*/ 4532244 w 6836651"/>
              <a:gd name="connsiteY2" fmla="*/ 809419 h 915956"/>
              <a:gd name="connsiteX3" fmla="*/ 662707 w 6836651"/>
              <a:gd name="connsiteY3" fmla="*/ 796787 h 915956"/>
              <a:gd name="connsiteX4" fmla="*/ 0 w 6836651"/>
              <a:gd name="connsiteY4" fmla="*/ 63984 h 915956"/>
              <a:gd name="connsiteX0" fmla="*/ 6836651 w 6836651"/>
              <a:gd name="connsiteY0" fmla="*/ 0 h 912342"/>
              <a:gd name="connsiteX1" fmla="*/ 6486644 w 6836651"/>
              <a:gd name="connsiteY1" fmla="*/ 645175 h 912342"/>
              <a:gd name="connsiteX2" fmla="*/ 4532244 w 6836651"/>
              <a:gd name="connsiteY2" fmla="*/ 809419 h 912342"/>
              <a:gd name="connsiteX3" fmla="*/ 662707 w 6836651"/>
              <a:gd name="connsiteY3" fmla="*/ 796787 h 912342"/>
              <a:gd name="connsiteX4" fmla="*/ 0 w 6836651"/>
              <a:gd name="connsiteY4" fmla="*/ 63984 h 912342"/>
              <a:gd name="connsiteX0" fmla="*/ 6836651 w 6836651"/>
              <a:gd name="connsiteY0" fmla="*/ 0 h 912342"/>
              <a:gd name="connsiteX1" fmla="*/ 6486644 w 6836651"/>
              <a:gd name="connsiteY1" fmla="*/ 645175 h 912342"/>
              <a:gd name="connsiteX2" fmla="*/ 4532244 w 6836651"/>
              <a:gd name="connsiteY2" fmla="*/ 809419 h 912342"/>
              <a:gd name="connsiteX3" fmla="*/ 662707 w 6836651"/>
              <a:gd name="connsiteY3" fmla="*/ 796787 h 912342"/>
              <a:gd name="connsiteX4" fmla="*/ 0 w 6836651"/>
              <a:gd name="connsiteY4" fmla="*/ 63984 h 912342"/>
              <a:gd name="connsiteX0" fmla="*/ 6836651 w 6836651"/>
              <a:gd name="connsiteY0" fmla="*/ 0 h 912342"/>
              <a:gd name="connsiteX1" fmla="*/ 6486644 w 6836651"/>
              <a:gd name="connsiteY1" fmla="*/ 645175 h 912342"/>
              <a:gd name="connsiteX2" fmla="*/ 4532244 w 6836651"/>
              <a:gd name="connsiteY2" fmla="*/ 809419 h 912342"/>
              <a:gd name="connsiteX3" fmla="*/ 662707 w 6836651"/>
              <a:gd name="connsiteY3" fmla="*/ 796787 h 912342"/>
              <a:gd name="connsiteX4" fmla="*/ 0 w 6836651"/>
              <a:gd name="connsiteY4" fmla="*/ 63984 h 912342"/>
              <a:gd name="connsiteX0" fmla="*/ 6836651 w 6836651"/>
              <a:gd name="connsiteY0" fmla="*/ 0 h 912342"/>
              <a:gd name="connsiteX1" fmla="*/ 6486644 w 6836651"/>
              <a:gd name="connsiteY1" fmla="*/ 645175 h 912342"/>
              <a:gd name="connsiteX2" fmla="*/ 4532244 w 6836651"/>
              <a:gd name="connsiteY2" fmla="*/ 809419 h 912342"/>
              <a:gd name="connsiteX3" fmla="*/ 662707 w 6836651"/>
              <a:gd name="connsiteY3" fmla="*/ 796787 h 912342"/>
              <a:gd name="connsiteX4" fmla="*/ 0 w 6836651"/>
              <a:gd name="connsiteY4" fmla="*/ 63984 h 912342"/>
              <a:gd name="connsiteX0" fmla="*/ 6836651 w 6840726"/>
              <a:gd name="connsiteY0" fmla="*/ 0 h 912342"/>
              <a:gd name="connsiteX1" fmla="*/ 6486644 w 6840726"/>
              <a:gd name="connsiteY1" fmla="*/ 645175 h 912342"/>
              <a:gd name="connsiteX2" fmla="*/ 4532244 w 6840726"/>
              <a:gd name="connsiteY2" fmla="*/ 809419 h 912342"/>
              <a:gd name="connsiteX3" fmla="*/ 662707 w 6840726"/>
              <a:gd name="connsiteY3" fmla="*/ 796787 h 912342"/>
              <a:gd name="connsiteX4" fmla="*/ 0 w 6840726"/>
              <a:gd name="connsiteY4" fmla="*/ 63984 h 912342"/>
              <a:gd name="connsiteX0" fmla="*/ 6836651 w 6844121"/>
              <a:gd name="connsiteY0" fmla="*/ 0 h 978444"/>
              <a:gd name="connsiteX1" fmla="*/ 6486644 w 6844121"/>
              <a:gd name="connsiteY1" fmla="*/ 645175 h 978444"/>
              <a:gd name="connsiteX2" fmla="*/ 4548477 w 6844121"/>
              <a:gd name="connsiteY2" fmla="*/ 954199 h 978444"/>
              <a:gd name="connsiteX3" fmla="*/ 662707 w 6844121"/>
              <a:gd name="connsiteY3" fmla="*/ 796787 h 978444"/>
              <a:gd name="connsiteX4" fmla="*/ 0 w 6844121"/>
              <a:gd name="connsiteY4" fmla="*/ 63984 h 978444"/>
              <a:gd name="connsiteX0" fmla="*/ 6836651 w 6844121"/>
              <a:gd name="connsiteY0" fmla="*/ 0 h 995137"/>
              <a:gd name="connsiteX1" fmla="*/ 6486644 w 6844121"/>
              <a:gd name="connsiteY1" fmla="*/ 645175 h 995137"/>
              <a:gd name="connsiteX2" fmla="*/ 4548477 w 6844121"/>
              <a:gd name="connsiteY2" fmla="*/ 954199 h 995137"/>
              <a:gd name="connsiteX3" fmla="*/ 662707 w 6844121"/>
              <a:gd name="connsiteY3" fmla="*/ 796787 h 995137"/>
              <a:gd name="connsiteX4" fmla="*/ 0 w 6844121"/>
              <a:gd name="connsiteY4" fmla="*/ 63984 h 995137"/>
              <a:gd name="connsiteX0" fmla="*/ 6836651 w 6844121"/>
              <a:gd name="connsiteY0" fmla="*/ 0 h 985103"/>
              <a:gd name="connsiteX1" fmla="*/ 6486644 w 6844121"/>
              <a:gd name="connsiteY1" fmla="*/ 645175 h 985103"/>
              <a:gd name="connsiteX2" fmla="*/ 4548477 w 6844121"/>
              <a:gd name="connsiteY2" fmla="*/ 954199 h 985103"/>
              <a:gd name="connsiteX3" fmla="*/ 662707 w 6844121"/>
              <a:gd name="connsiteY3" fmla="*/ 796787 h 985103"/>
              <a:gd name="connsiteX4" fmla="*/ 0 w 6844121"/>
              <a:gd name="connsiteY4" fmla="*/ 63984 h 985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44121" h="985103">
                <a:moveTo>
                  <a:pt x="6836651" y="0"/>
                </a:moveTo>
                <a:cubicBezTo>
                  <a:pt x="6855542" y="188223"/>
                  <a:pt x="6868006" y="486142"/>
                  <a:pt x="6486644" y="645175"/>
                </a:cubicBezTo>
                <a:cubicBezTo>
                  <a:pt x="6105282" y="804208"/>
                  <a:pt x="5543483" y="913690"/>
                  <a:pt x="4548477" y="954199"/>
                </a:cubicBezTo>
                <a:cubicBezTo>
                  <a:pt x="3553471" y="994708"/>
                  <a:pt x="1296333" y="1035326"/>
                  <a:pt x="662707" y="796787"/>
                </a:cubicBezTo>
                <a:cubicBezTo>
                  <a:pt x="140684" y="505860"/>
                  <a:pt x="1656" y="319088"/>
                  <a:pt x="0" y="63984"/>
                </a:cubicBezTo>
              </a:path>
            </a:pathLst>
          </a:cu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8" name="Graphique 7" descr="Ampoule fluorescente avec un remplissage uni">
            <a:extLst>
              <a:ext uri="{FF2B5EF4-FFF2-40B4-BE49-F238E27FC236}">
                <a16:creationId xmlns:a16="http://schemas.microsoft.com/office/drawing/2014/main" id="{F56F8EBC-0215-4C5C-779F-9B2852E100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0075" y="376237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925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B461E0-4837-3F91-99FE-1BFD5C0C9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anchor="b">
            <a:normAutofit/>
          </a:bodyPr>
          <a:lstStyle/>
          <a:p>
            <a:r>
              <a:rPr lang="fr-CA" dirty="0"/>
              <a:t>Aujourd’hui on va faire une citrouille</a:t>
            </a:r>
          </a:p>
        </p:txBody>
      </p:sp>
      <p:pic>
        <p:nvPicPr>
          <p:cNvPr id="25" name="Image 24" descr="Une image contenant halloween, citrouille, légume&#10;&#10;Description générée automatiquement">
            <a:extLst>
              <a:ext uri="{FF2B5EF4-FFF2-40B4-BE49-F238E27FC236}">
                <a16:creationId xmlns:a16="http://schemas.microsoft.com/office/drawing/2014/main" id="{3BA82716-2A3B-2111-F395-05F46F6C6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802" y="523181"/>
            <a:ext cx="4377386" cy="67930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02296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EA04AF-229F-78B8-8F01-4A9D4C9EF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Pièces à Recevoir</a:t>
            </a:r>
          </a:p>
        </p:txBody>
      </p:sp>
      <p:pic>
        <p:nvPicPr>
          <p:cNvPr id="6" name="Graphique 5" descr="Citrouille d’Halloween avec un remplissage uni">
            <a:extLst>
              <a:ext uri="{FF2B5EF4-FFF2-40B4-BE49-F238E27FC236}">
                <a16:creationId xmlns:a16="http://schemas.microsoft.com/office/drawing/2014/main" id="{55A8E502-B95B-CFAA-2428-3ED7FAC3E9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1417"/>
          <a:stretch/>
        </p:blipFill>
        <p:spPr>
          <a:xfrm>
            <a:off x="581193" y="2772696"/>
            <a:ext cx="2512142" cy="1722913"/>
          </a:xfrm>
          <a:prstGeom prst="rect">
            <a:avLst/>
          </a:prstGeom>
        </p:spPr>
      </p:pic>
      <p:pic>
        <p:nvPicPr>
          <p:cNvPr id="8" name="Graphique 7" descr="Chapeau pointu avec un remplissage uni">
            <a:extLst>
              <a:ext uri="{FF2B5EF4-FFF2-40B4-BE49-F238E27FC236}">
                <a16:creationId xmlns:a16="http://schemas.microsoft.com/office/drawing/2014/main" id="{C75BF2CE-9C37-8BA7-BA58-011989A34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96208" y="4055164"/>
            <a:ext cx="2421835" cy="242183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8E5AC4-0E86-23C4-2136-B04A1F82F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551" y="2731535"/>
            <a:ext cx="1882335" cy="1764074"/>
          </a:xfrm>
          <a:prstGeom prst="rect">
            <a:avLst/>
          </a:prstGeom>
        </p:spPr>
      </p:pic>
      <p:pic>
        <p:nvPicPr>
          <p:cNvPr id="12" name="Image 11" descr="Une image contenant menthe, écriture manuscrite, Nickel, pièce&#10;&#10;Description générée automatiquement">
            <a:extLst>
              <a:ext uri="{FF2B5EF4-FFF2-40B4-BE49-F238E27FC236}">
                <a16:creationId xmlns:a16="http://schemas.microsoft.com/office/drawing/2014/main" id="{C297CFFB-DFB4-AE59-347F-D0F08B4E08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814320" y="4463208"/>
            <a:ext cx="1595782" cy="1393963"/>
          </a:xfrm>
          <a:prstGeom prst="rect">
            <a:avLst/>
          </a:prstGeom>
        </p:spPr>
      </p:pic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E2EC07DA-B518-2BC8-9581-0B8BD75EC15A}"/>
              </a:ext>
            </a:extLst>
          </p:cNvPr>
          <p:cNvSpPr/>
          <p:nvPr/>
        </p:nvSpPr>
        <p:spPr>
          <a:xfrm>
            <a:off x="1232452" y="2156791"/>
            <a:ext cx="347870" cy="4075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latin typeface="Aptos Black" panose="020F0502020204030204" pitchFamily="34" charset="0"/>
              </a:rPr>
              <a:t>1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6886C6D-56BC-DB2F-B8EC-B7ECF653EEC0}"/>
              </a:ext>
            </a:extLst>
          </p:cNvPr>
          <p:cNvSpPr/>
          <p:nvPr/>
        </p:nvSpPr>
        <p:spPr>
          <a:xfrm>
            <a:off x="3033173" y="5062328"/>
            <a:ext cx="347870" cy="4075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latin typeface="Aptos Black" panose="020F0502020204030204" pitchFamily="34" charset="0"/>
              </a:rPr>
              <a:t>2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A493CF21-59AB-AB54-F00E-7C46DE08FAAA}"/>
              </a:ext>
            </a:extLst>
          </p:cNvPr>
          <p:cNvSpPr/>
          <p:nvPr/>
        </p:nvSpPr>
        <p:spPr>
          <a:xfrm>
            <a:off x="5922065" y="2405269"/>
            <a:ext cx="347870" cy="4075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latin typeface="Aptos Black" panose="020F0502020204030204" pitchFamily="34" charset="0"/>
              </a:rPr>
              <a:t>3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AB037B9-D10D-B150-FC5D-D438606E72D7}"/>
              </a:ext>
            </a:extLst>
          </p:cNvPr>
          <p:cNvSpPr/>
          <p:nvPr/>
        </p:nvSpPr>
        <p:spPr>
          <a:xfrm>
            <a:off x="8961805" y="4259455"/>
            <a:ext cx="347870" cy="40750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latin typeface="Aptos Black" panose="020F050202020403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178331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746DDA-F359-E99D-9E00-0FC7A475D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latin typeface="Arial Nova" panose="020B0504020202020204" pitchFamily="34" charset="0"/>
              </a:rPr>
              <a:t>1</a:t>
            </a:r>
            <a:r>
              <a:rPr lang="fr-CA" dirty="0"/>
              <a:t> – Installer la batterie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1EFF7B3-9B3D-7065-C875-FF63FA52F833}"/>
              </a:ext>
            </a:extLst>
          </p:cNvPr>
          <p:cNvSpPr/>
          <p:nvPr/>
        </p:nvSpPr>
        <p:spPr>
          <a:xfrm>
            <a:off x="2693505" y="2340664"/>
            <a:ext cx="2107095" cy="2176669"/>
          </a:xfrm>
          <a:prstGeom prst="roundRect">
            <a:avLst/>
          </a:prstGeom>
          <a:solidFill>
            <a:srgbClr val="008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Rectangle : avec coins rognés en haut 5">
            <a:extLst>
              <a:ext uri="{FF2B5EF4-FFF2-40B4-BE49-F238E27FC236}">
                <a16:creationId xmlns:a16="http://schemas.microsoft.com/office/drawing/2014/main" id="{B2324986-4D90-B45D-81A8-C74412ECD98E}"/>
              </a:ext>
            </a:extLst>
          </p:cNvPr>
          <p:cNvSpPr/>
          <p:nvPr/>
        </p:nvSpPr>
        <p:spPr>
          <a:xfrm rot="5400000">
            <a:off x="2887318" y="2934834"/>
            <a:ext cx="2176670" cy="988332"/>
          </a:xfrm>
          <a:prstGeom prst="snip2Same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536E094-308C-375E-DCEC-06062666926E}"/>
              </a:ext>
            </a:extLst>
          </p:cNvPr>
          <p:cNvSpPr/>
          <p:nvPr/>
        </p:nvSpPr>
        <p:spPr>
          <a:xfrm>
            <a:off x="7391402" y="2472357"/>
            <a:ext cx="1818861" cy="1913281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rgbClr val="969F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Lithium Battery</a:t>
            </a:r>
          </a:p>
          <a:p>
            <a:pPr algn="ctr"/>
            <a:endParaRPr lang="fr-CA" dirty="0"/>
          </a:p>
          <a:p>
            <a:pPr algn="ctr"/>
            <a:r>
              <a:rPr lang="fr-CA" dirty="0"/>
              <a:t>3V</a:t>
            </a:r>
          </a:p>
          <a:p>
            <a:pPr algn="ctr"/>
            <a:endParaRPr lang="fr-CA" dirty="0"/>
          </a:p>
          <a:p>
            <a:pPr algn="ctr"/>
            <a:r>
              <a:rPr lang="fr-CA" dirty="0"/>
              <a:t>CR 2032</a:t>
            </a:r>
          </a:p>
        </p:txBody>
      </p:sp>
      <p:sp>
        <p:nvSpPr>
          <p:cNvPr id="8" name="Flèche : droite rayée 7">
            <a:extLst>
              <a:ext uri="{FF2B5EF4-FFF2-40B4-BE49-F238E27FC236}">
                <a16:creationId xmlns:a16="http://schemas.microsoft.com/office/drawing/2014/main" id="{A0131AF0-F69F-1F53-C5B3-88CFEBAE4BB7}"/>
              </a:ext>
            </a:extLst>
          </p:cNvPr>
          <p:cNvSpPr/>
          <p:nvPr/>
        </p:nvSpPr>
        <p:spPr>
          <a:xfrm rot="10800000">
            <a:off x="5380120" y="3006584"/>
            <a:ext cx="1431761" cy="844826"/>
          </a:xfrm>
          <a:prstGeom prst="stripedRightArrow">
            <a:avLst/>
          </a:prstGeom>
          <a:solidFill>
            <a:srgbClr val="FF99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56F0622-55BE-CB49-AD49-4DD4DE93B940}"/>
              </a:ext>
            </a:extLst>
          </p:cNvPr>
          <p:cNvSpPr txBox="1"/>
          <p:nvPr/>
        </p:nvSpPr>
        <p:spPr>
          <a:xfrm>
            <a:off x="5790347" y="4662949"/>
            <a:ext cx="52015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>
                <a:solidFill>
                  <a:srgbClr val="FF3300"/>
                </a:solidFill>
              </a:rPr>
              <a:t>Vous devez voir l’écriture avant de l’insérer dans le support gris !!!</a:t>
            </a:r>
          </a:p>
        </p:txBody>
      </p:sp>
    </p:spTree>
    <p:extLst>
      <p:ext uri="{BB962C8B-B14F-4D97-AF65-F5344CB8AC3E}">
        <p14:creationId xmlns:p14="http://schemas.microsoft.com/office/powerpoint/2010/main" val="4047847010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746DDA-F359-E99D-9E00-0FC7A475D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latin typeface="Arial Nova" panose="020B0504020202020204" pitchFamily="34" charset="0"/>
              </a:rPr>
              <a:t>1</a:t>
            </a:r>
            <a:r>
              <a:rPr lang="fr-CA" dirty="0"/>
              <a:t> – Installer la batterie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1EFF7B3-9B3D-7065-C875-FF63FA52F833}"/>
              </a:ext>
            </a:extLst>
          </p:cNvPr>
          <p:cNvSpPr/>
          <p:nvPr/>
        </p:nvSpPr>
        <p:spPr>
          <a:xfrm>
            <a:off x="4701209" y="2340664"/>
            <a:ext cx="2107095" cy="2176669"/>
          </a:xfrm>
          <a:prstGeom prst="roundRect">
            <a:avLst/>
          </a:prstGeom>
          <a:solidFill>
            <a:srgbClr val="008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536E094-308C-375E-DCEC-06062666926E}"/>
              </a:ext>
            </a:extLst>
          </p:cNvPr>
          <p:cNvSpPr/>
          <p:nvPr/>
        </p:nvSpPr>
        <p:spPr>
          <a:xfrm>
            <a:off x="4989443" y="2472357"/>
            <a:ext cx="1818861" cy="1913281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rgbClr val="969F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Lithium Battery</a:t>
            </a:r>
          </a:p>
          <a:p>
            <a:pPr algn="ctr"/>
            <a:endParaRPr lang="fr-CA" dirty="0"/>
          </a:p>
          <a:p>
            <a:pPr algn="ctr"/>
            <a:r>
              <a:rPr lang="fr-CA" dirty="0"/>
              <a:t>3V</a:t>
            </a:r>
          </a:p>
          <a:p>
            <a:pPr algn="ctr"/>
            <a:endParaRPr lang="fr-CA" dirty="0"/>
          </a:p>
          <a:p>
            <a:pPr algn="ctr"/>
            <a:r>
              <a:rPr lang="fr-CA" dirty="0"/>
              <a:t>CR 2032</a:t>
            </a:r>
          </a:p>
        </p:txBody>
      </p:sp>
      <p:sp>
        <p:nvSpPr>
          <p:cNvPr id="6" name="Rectangle : avec coins rognés en haut 5">
            <a:extLst>
              <a:ext uri="{FF2B5EF4-FFF2-40B4-BE49-F238E27FC236}">
                <a16:creationId xmlns:a16="http://schemas.microsoft.com/office/drawing/2014/main" id="{B2324986-4D90-B45D-81A8-C74412ECD98E}"/>
              </a:ext>
            </a:extLst>
          </p:cNvPr>
          <p:cNvSpPr/>
          <p:nvPr/>
        </p:nvSpPr>
        <p:spPr>
          <a:xfrm rot="5400000">
            <a:off x="4895022" y="2934834"/>
            <a:ext cx="2176670" cy="988332"/>
          </a:xfrm>
          <a:prstGeom prst="snip2Same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718403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746DDA-F359-E99D-9E00-0FC7A475D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latin typeface="Arial Nova" panose="020B0504020202020204" pitchFamily="34" charset="0"/>
              </a:rPr>
              <a:t>2</a:t>
            </a:r>
            <a:r>
              <a:rPr lang="fr-CA" dirty="0"/>
              <a:t> – Installer La plaque verte dans la citrouille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457C84-FAC9-AAE7-7FD9-79DB7DD36707}"/>
              </a:ext>
            </a:extLst>
          </p:cNvPr>
          <p:cNvGrpSpPr/>
          <p:nvPr/>
        </p:nvGrpSpPr>
        <p:grpSpPr>
          <a:xfrm>
            <a:off x="5044185" y="1959665"/>
            <a:ext cx="1469335" cy="1678886"/>
            <a:chOff x="7941365" y="2035864"/>
            <a:chExt cx="2107095" cy="248146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95406A-D6E2-20AD-6F0D-A087DCEE38AA}"/>
                </a:ext>
              </a:extLst>
            </p:cNvPr>
            <p:cNvSpPr/>
            <p:nvPr/>
          </p:nvSpPr>
          <p:spPr>
            <a:xfrm>
              <a:off x="8758237" y="2035864"/>
              <a:ext cx="161925" cy="30480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1EFF7B3-9B3D-7065-C875-FF63FA52F833}"/>
                </a:ext>
              </a:extLst>
            </p:cNvPr>
            <p:cNvSpPr/>
            <p:nvPr/>
          </p:nvSpPr>
          <p:spPr>
            <a:xfrm>
              <a:off x="7941365" y="2340664"/>
              <a:ext cx="2107095" cy="2176669"/>
            </a:xfrm>
            <a:prstGeom prst="roundRect">
              <a:avLst/>
            </a:prstGeom>
            <a:solidFill>
              <a:srgbClr val="008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pic>
          <p:nvPicPr>
            <p:cNvPr id="9" name="Graphique 8" descr="Ampoule fluorescente avec un remplissage uni">
              <a:extLst>
                <a:ext uri="{FF2B5EF4-FFF2-40B4-BE49-F238E27FC236}">
                  <a16:creationId xmlns:a16="http://schemas.microsoft.com/office/drawing/2014/main" id="{1B076CC3-484B-674F-2A44-22E351162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15060" y="2569193"/>
              <a:ext cx="533400" cy="5334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87A6CE-FFB9-88F6-960E-22FF88A84153}"/>
                </a:ext>
              </a:extLst>
            </p:cNvPr>
            <p:cNvSpPr/>
            <p:nvPr/>
          </p:nvSpPr>
          <p:spPr>
            <a:xfrm>
              <a:off x="8686800" y="2340664"/>
              <a:ext cx="723900" cy="288236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sp>
        <p:nvSpPr>
          <p:cNvPr id="13" name="Flèche : droite rayée 12">
            <a:extLst>
              <a:ext uri="{FF2B5EF4-FFF2-40B4-BE49-F238E27FC236}">
                <a16:creationId xmlns:a16="http://schemas.microsoft.com/office/drawing/2014/main" id="{29DC3465-E7D4-7D3A-C800-0DFF1B57C0A8}"/>
              </a:ext>
            </a:extLst>
          </p:cNvPr>
          <p:cNvSpPr/>
          <p:nvPr/>
        </p:nvSpPr>
        <p:spPr>
          <a:xfrm rot="5400000">
            <a:off x="6370720" y="2890240"/>
            <a:ext cx="1431761" cy="844826"/>
          </a:xfrm>
          <a:prstGeom prst="stripedRightArrow">
            <a:avLst/>
          </a:prstGeom>
          <a:solidFill>
            <a:srgbClr val="FF99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8" name="Graphique 7" descr="Citrouille d’Halloween avec un remplissage uni">
            <a:extLst>
              <a:ext uri="{FF2B5EF4-FFF2-40B4-BE49-F238E27FC236}">
                <a16:creationId xmlns:a16="http://schemas.microsoft.com/office/drawing/2014/main" id="{89BD62BB-1988-6D93-49A1-2F877648BD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1417"/>
          <a:stretch/>
        </p:blipFill>
        <p:spPr>
          <a:xfrm>
            <a:off x="3876842" y="4517333"/>
            <a:ext cx="3804023" cy="260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77729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746DDA-F359-E99D-9E00-0FC7A475D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latin typeface="Arial Nova" panose="020B0504020202020204" pitchFamily="34" charset="0"/>
              </a:rPr>
              <a:t>2</a:t>
            </a:r>
            <a:r>
              <a:rPr lang="fr-CA" dirty="0"/>
              <a:t> – Installer La plaque verte dans la citrouille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457C84-FAC9-AAE7-7FD9-79DB7DD36707}"/>
              </a:ext>
            </a:extLst>
          </p:cNvPr>
          <p:cNvGrpSpPr/>
          <p:nvPr/>
        </p:nvGrpSpPr>
        <p:grpSpPr>
          <a:xfrm>
            <a:off x="5044185" y="4664765"/>
            <a:ext cx="1469335" cy="1678886"/>
            <a:chOff x="7941365" y="2035864"/>
            <a:chExt cx="2107095" cy="248146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95406A-D6E2-20AD-6F0D-A087DCEE38AA}"/>
                </a:ext>
              </a:extLst>
            </p:cNvPr>
            <p:cNvSpPr/>
            <p:nvPr/>
          </p:nvSpPr>
          <p:spPr>
            <a:xfrm>
              <a:off x="8758237" y="2035864"/>
              <a:ext cx="161925" cy="30480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1EFF7B3-9B3D-7065-C875-FF63FA52F833}"/>
                </a:ext>
              </a:extLst>
            </p:cNvPr>
            <p:cNvSpPr/>
            <p:nvPr/>
          </p:nvSpPr>
          <p:spPr>
            <a:xfrm>
              <a:off x="7941365" y="2340664"/>
              <a:ext cx="2107095" cy="2176669"/>
            </a:xfrm>
            <a:prstGeom prst="roundRect">
              <a:avLst/>
            </a:prstGeom>
            <a:solidFill>
              <a:srgbClr val="008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pic>
          <p:nvPicPr>
            <p:cNvPr id="9" name="Graphique 8" descr="Ampoule fluorescente avec un remplissage uni">
              <a:extLst>
                <a:ext uri="{FF2B5EF4-FFF2-40B4-BE49-F238E27FC236}">
                  <a16:creationId xmlns:a16="http://schemas.microsoft.com/office/drawing/2014/main" id="{1B076CC3-484B-674F-2A44-22E351162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15060" y="2569193"/>
              <a:ext cx="533400" cy="5334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87A6CE-FFB9-88F6-960E-22FF88A84153}"/>
                </a:ext>
              </a:extLst>
            </p:cNvPr>
            <p:cNvSpPr/>
            <p:nvPr/>
          </p:nvSpPr>
          <p:spPr>
            <a:xfrm>
              <a:off x="8686800" y="2340664"/>
              <a:ext cx="723900" cy="288236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pic>
        <p:nvPicPr>
          <p:cNvPr id="8" name="Graphique 7" descr="Citrouille d’Halloween avec un remplissage uni">
            <a:extLst>
              <a:ext uri="{FF2B5EF4-FFF2-40B4-BE49-F238E27FC236}">
                <a16:creationId xmlns:a16="http://schemas.microsoft.com/office/drawing/2014/main" id="{89BD62BB-1988-6D93-49A1-2F877648BD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1417"/>
          <a:stretch/>
        </p:blipFill>
        <p:spPr>
          <a:xfrm>
            <a:off x="3876842" y="4517333"/>
            <a:ext cx="3804023" cy="260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406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746DDA-F359-E99D-9E00-0FC7A475D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latin typeface="Arial Nova" panose="020B0504020202020204" pitchFamily="34" charset="0"/>
              </a:rPr>
              <a:t>3</a:t>
            </a:r>
            <a:r>
              <a:rPr lang="fr-CA" dirty="0"/>
              <a:t> – Mettre le chapeau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457C84-FAC9-AAE7-7FD9-79DB7DD36707}"/>
              </a:ext>
            </a:extLst>
          </p:cNvPr>
          <p:cNvGrpSpPr/>
          <p:nvPr/>
        </p:nvGrpSpPr>
        <p:grpSpPr>
          <a:xfrm>
            <a:off x="5044185" y="4664765"/>
            <a:ext cx="1469335" cy="1678886"/>
            <a:chOff x="7941365" y="2035864"/>
            <a:chExt cx="2107095" cy="248146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95406A-D6E2-20AD-6F0D-A087DCEE38AA}"/>
                </a:ext>
              </a:extLst>
            </p:cNvPr>
            <p:cNvSpPr/>
            <p:nvPr/>
          </p:nvSpPr>
          <p:spPr>
            <a:xfrm>
              <a:off x="8758237" y="2035864"/>
              <a:ext cx="161925" cy="30480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1EFF7B3-9B3D-7065-C875-FF63FA52F833}"/>
                </a:ext>
              </a:extLst>
            </p:cNvPr>
            <p:cNvSpPr/>
            <p:nvPr/>
          </p:nvSpPr>
          <p:spPr>
            <a:xfrm>
              <a:off x="7941365" y="2340664"/>
              <a:ext cx="2107095" cy="2176669"/>
            </a:xfrm>
            <a:prstGeom prst="roundRect">
              <a:avLst/>
            </a:prstGeom>
            <a:solidFill>
              <a:srgbClr val="008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pic>
          <p:nvPicPr>
            <p:cNvPr id="9" name="Graphique 8" descr="Ampoule fluorescente avec un remplissage uni">
              <a:extLst>
                <a:ext uri="{FF2B5EF4-FFF2-40B4-BE49-F238E27FC236}">
                  <a16:creationId xmlns:a16="http://schemas.microsoft.com/office/drawing/2014/main" id="{1B076CC3-484B-674F-2A44-22E351162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15060" y="2569193"/>
              <a:ext cx="533400" cy="5334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D87A6CE-FFB9-88F6-960E-22FF88A84153}"/>
                </a:ext>
              </a:extLst>
            </p:cNvPr>
            <p:cNvSpPr/>
            <p:nvPr/>
          </p:nvSpPr>
          <p:spPr>
            <a:xfrm>
              <a:off x="8686800" y="2340664"/>
              <a:ext cx="723900" cy="288236"/>
            </a:xfrm>
            <a:prstGeom prst="rect">
              <a:avLst/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</p:grpSp>
      <p:pic>
        <p:nvPicPr>
          <p:cNvPr id="8" name="Graphique 7" descr="Citrouille d’Halloween avec un remplissage uni">
            <a:extLst>
              <a:ext uri="{FF2B5EF4-FFF2-40B4-BE49-F238E27FC236}">
                <a16:creationId xmlns:a16="http://schemas.microsoft.com/office/drawing/2014/main" id="{89BD62BB-1988-6D93-49A1-2F877648BD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1417"/>
          <a:stretch/>
        </p:blipFill>
        <p:spPr>
          <a:xfrm>
            <a:off x="3876842" y="4517333"/>
            <a:ext cx="3804023" cy="2608929"/>
          </a:xfrm>
          <a:prstGeom prst="rect">
            <a:avLst/>
          </a:prstGeom>
        </p:spPr>
      </p:pic>
      <p:pic>
        <p:nvPicPr>
          <p:cNvPr id="3" name="Graphique 2" descr="Chapeau pointu avec un remplissage uni">
            <a:extLst>
              <a:ext uri="{FF2B5EF4-FFF2-40B4-BE49-F238E27FC236}">
                <a16:creationId xmlns:a16="http://schemas.microsoft.com/office/drawing/2014/main" id="{502BB259-28B7-1258-408B-430E456D8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81369" y="1745045"/>
            <a:ext cx="3394966" cy="339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81918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Jack O’Lantern brillant">
            <a:extLst>
              <a:ext uri="{FF2B5EF4-FFF2-40B4-BE49-F238E27FC236}">
                <a16:creationId xmlns:a16="http://schemas.microsoft.com/office/drawing/2014/main" id="{C9F7F62E-01CD-D86C-C48E-0D7E7A1B8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813208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D4C3C7B-20C2-004F-FE3D-2318C472797B}"/>
              </a:ext>
            </a:extLst>
          </p:cNvPr>
          <p:cNvSpPr/>
          <p:nvPr/>
        </p:nvSpPr>
        <p:spPr>
          <a:xfrm>
            <a:off x="801384" y="1047964"/>
            <a:ext cx="4335695" cy="6380252"/>
          </a:xfrm>
          <a:prstGeom prst="roundRect">
            <a:avLst/>
          </a:prstGeom>
          <a:solidFill>
            <a:srgbClr val="D34817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4400" dirty="0">
                <a:latin typeface="Amasis MT Pro Black" panose="02040A04050005020304" pitchFamily="18" charset="0"/>
              </a:rPr>
              <a:t>Vous avez maintenant votre citrouille !!!</a:t>
            </a:r>
            <a:br>
              <a:rPr lang="fr-CA" sz="4400" dirty="0">
                <a:latin typeface="Amasis MT Pro Black" panose="02040A04050005020304" pitchFamily="18" charset="0"/>
              </a:rPr>
            </a:br>
            <a:br>
              <a:rPr lang="fr-CA" sz="4400" dirty="0">
                <a:latin typeface="Amasis MT Pro Black" panose="02040A04050005020304" pitchFamily="18" charset="0"/>
              </a:rPr>
            </a:br>
            <a:r>
              <a:rPr lang="fr-CA" sz="4000" dirty="0">
                <a:latin typeface="Amasis MT Pro Black" panose="02040A04050005020304" pitchFamily="18" charset="0"/>
              </a:rPr>
              <a:t>Félicitation</a:t>
            </a:r>
            <a:r>
              <a:rPr lang="fr-CA" sz="4400" dirty="0">
                <a:latin typeface="Amasis MT Pro Black" panose="02040A04050005020304" pitchFamily="18" charset="0"/>
              </a:rPr>
              <a:t> !!!</a:t>
            </a:r>
          </a:p>
        </p:txBody>
      </p:sp>
    </p:spTree>
    <p:extLst>
      <p:ext uri="{BB962C8B-B14F-4D97-AF65-F5344CB8AC3E}">
        <p14:creationId xmlns:p14="http://schemas.microsoft.com/office/powerpoint/2010/main" val="20998522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ividende">
  <a:themeElements>
    <a:clrScheme name="Orange roug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209672_TF56390039_Win32" id="{7DC1EB83-97FD-4255-80A9-816D285328C1}" vid="{3AA300F0-CB6C-46D2-92BF-BF98C5086E0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{8A28F586-B321-4AB0-A0A1-A0F4BC67A533}tf56390039_win32</Template>
  <TotalTime>101</TotalTime>
  <Words>135</Words>
  <Application>Microsoft Office PowerPoint</Application>
  <PresentationFormat>Grand écran</PresentationFormat>
  <Paragraphs>39</Paragraphs>
  <Slides>14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Amasis MT Pro Black</vt:lpstr>
      <vt:lpstr>Aptos Black</vt:lpstr>
      <vt:lpstr>Arial Nova</vt:lpstr>
      <vt:lpstr>Calibri</vt:lpstr>
      <vt:lpstr>Gill Sans MT</vt:lpstr>
      <vt:lpstr>Wingdings 2</vt:lpstr>
      <vt:lpstr>Dividende</vt:lpstr>
      <vt:lpstr>Présentation PowerPoint</vt:lpstr>
      <vt:lpstr>Qu’est-ce qui possède de l’électricité ?</vt:lpstr>
      <vt:lpstr>C’est quoi de l’électricité ?</vt:lpstr>
      <vt:lpstr>C’est quoi de l’électricité ?</vt:lpstr>
      <vt:lpstr>C’est quoi de l’électricité ?</vt:lpstr>
      <vt:lpstr>C’est quoi de l’électricité ?</vt:lpstr>
      <vt:lpstr>Aujourd’hui on va faire une citrouille</vt:lpstr>
      <vt:lpstr>Pièces à Recevoir</vt:lpstr>
      <vt:lpstr>1 – Installer la batterie</vt:lpstr>
      <vt:lpstr>1 – Installer la batterie</vt:lpstr>
      <vt:lpstr>2 – Installer La plaque verte dans la citrouille</vt:lpstr>
      <vt:lpstr>2 – Installer La plaque verte dans la citrouille</vt:lpstr>
      <vt:lpstr>3 – Mettre le chapeau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Dylan Renaud</dc:creator>
  <cp:lastModifiedBy>Dylan Renaud</cp:lastModifiedBy>
  <cp:revision>1</cp:revision>
  <dcterms:created xsi:type="dcterms:W3CDTF">2023-10-29T23:06:08Z</dcterms:created>
  <dcterms:modified xsi:type="dcterms:W3CDTF">2023-10-30T00:47:36Z</dcterms:modified>
</cp:coreProperties>
</file>