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Lst>
  <p:sldSz cy="5143500" cx="9144000"/>
  <p:notesSz cx="6858000" cy="9144000"/>
  <p:embeddedFontLst>
    <p:embeddedFont>
      <p:font typeface="Century Gothic"/>
      <p:regular r:id="rId55"/>
      <p:bold r:id="rId56"/>
      <p:italic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GoogleSlidesCustomDataVersion2">
      <go:slidesCustomData xmlns:go="http://customooxmlschemas.google.com/" r:id="rId59" roundtripDataSignature="AMtx7mjmWTF4h35kDTWWQHuUm5yqVy5A0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CenturyGothic-regular.fntdata"/><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CenturyGothic-italic.fntdata"/><Relationship Id="rId12" Type="http://schemas.openxmlformats.org/officeDocument/2006/relationships/slide" Target="slides/slide7.xml"/><Relationship Id="rId56" Type="http://schemas.openxmlformats.org/officeDocument/2006/relationships/font" Target="fonts/CenturyGothic-bold.fntdata"/><Relationship Id="rId15" Type="http://schemas.openxmlformats.org/officeDocument/2006/relationships/slide" Target="slides/slide10.xml"/><Relationship Id="rId59" Type="http://customschemas.google.com/relationships/presentationmetadata" Target="metadata"/><Relationship Id="rId14" Type="http://schemas.openxmlformats.org/officeDocument/2006/relationships/slide" Target="slides/slide9.xml"/><Relationship Id="rId58" Type="http://schemas.openxmlformats.org/officeDocument/2006/relationships/font" Target="fonts/CenturyGothic-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nline-journals.org/index.php/i-jep/article/view/5366" TargetMode="External"/><Relationship Id="rId3" Type="http://schemas.openxmlformats.org/officeDocument/2006/relationships/hyperlink" Target="https://www.stem.org.uk/resources/community/collection/424831/engineering-habits-mind-primary"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em.org.uk/resources/community/collection/424831/engineering-habits-mind-primary"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tem.org.uk/resources/community/collection/424831/engineering-habits-mind-primary"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c0b82f6d68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5" name="Google Shape;155;g2c0b82f6d68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e2d6edc00a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e2d6edc00a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2e2d6edc00a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2e2d6edc00a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e2d6edc00a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2e2d6edc00a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Watch video 2 and 3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e6add7551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2e6add7551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Calibri"/>
              <a:buChar char="●"/>
            </a:pPr>
            <a:r>
              <a:rPr b="1" lang="en-US" u="sng">
                <a:solidFill>
                  <a:schemeClr val="dk1"/>
                </a:solidFill>
                <a:latin typeface="Calibri"/>
                <a:ea typeface="Calibri"/>
                <a:cs typeface="Calibri"/>
                <a:sym typeface="Calibri"/>
              </a:rPr>
              <a:t>Yield. How many chips can you get out of your wafer? Typically a wafer with approximately a 12 inch diameter can yield 300-400 chips, depending on the amount of space between them.</a:t>
            </a:r>
            <a:endParaRPr b="1" u="sng">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b="1" lang="en-US" u="sng">
                <a:solidFill>
                  <a:schemeClr val="dk1"/>
                </a:solidFill>
                <a:latin typeface="Calibri"/>
                <a:ea typeface="Calibri"/>
                <a:cs typeface="Calibri"/>
                <a:sym typeface="Calibri"/>
              </a:rPr>
              <a:t>Packaging:</a:t>
            </a:r>
            <a:r>
              <a:rPr b="1" lang="en-US">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Microchips need to be kept safe, just as you would protect a delicate sculpture with bubble wrap. This protection is provided by electronic packaging, which acts like this bubble wrap, safeguarding the chip from damage and ensuring it stays connected to the device’s main board, known as the </a:t>
            </a:r>
            <a:r>
              <a:rPr b="1" lang="en-US">
                <a:solidFill>
                  <a:schemeClr val="dk1"/>
                </a:solidFill>
                <a:latin typeface="Calibri"/>
                <a:ea typeface="Calibri"/>
                <a:cs typeface="Calibri"/>
                <a:sym typeface="Calibri"/>
              </a:rPr>
              <a:t>printed circuit board (PCB)</a:t>
            </a:r>
            <a:r>
              <a:rPr lang="en-US">
                <a:solidFill>
                  <a:schemeClr val="dk1"/>
                </a:solidFill>
                <a:latin typeface="Calibri"/>
                <a:ea typeface="Calibri"/>
                <a:cs typeface="Calibri"/>
                <a:sym typeface="Calibri"/>
              </a:rPr>
              <a:t>.</a:t>
            </a:r>
            <a:endParaRPr>
              <a:solidFill>
                <a:schemeClr val="dk1"/>
              </a:solidFill>
              <a:latin typeface="Calibri"/>
              <a:ea typeface="Calibri"/>
              <a:cs typeface="Calibri"/>
              <a:sym typeface="Calibri"/>
            </a:endParaRPr>
          </a:p>
          <a:p>
            <a:pPr indent="-298450" lvl="0" marL="457200" rtl="0" algn="l">
              <a:spcBef>
                <a:spcPts val="0"/>
              </a:spcBef>
              <a:spcAft>
                <a:spcPts val="0"/>
              </a:spcAft>
              <a:buClr>
                <a:schemeClr val="dk1"/>
              </a:buClr>
              <a:buSzPts val="1100"/>
              <a:buFont typeface="Calibri"/>
              <a:buChar char="●"/>
            </a:pPr>
            <a:r>
              <a:rPr b="1" lang="en-US" u="sng">
                <a:solidFill>
                  <a:schemeClr val="dk1"/>
                </a:solidFill>
                <a:latin typeface="Calibri"/>
                <a:ea typeface="Calibri"/>
                <a:cs typeface="Calibri"/>
                <a:sym typeface="Calibri"/>
              </a:rPr>
              <a:t>Assembly of chips into a gadget</a:t>
            </a:r>
            <a:r>
              <a:rPr lang="en-US">
                <a:solidFill>
                  <a:schemeClr val="dk1"/>
                </a:solidFill>
                <a:latin typeface="Calibri"/>
                <a:ea typeface="Calibri"/>
                <a:cs typeface="Calibri"/>
                <a:sym typeface="Calibri"/>
              </a:rPr>
              <a:t>: Electronic assembly is akin to crafting an intricate puzzle. Each chip, once encased in its protective packaging, must find its precise place within the gadget, much like each puzzle piece fits into a specific spot. In factories, skilled workers or advanced robots position the chips accurately. After placement, these chips must communicate, achieved through delicate wires or soldering, akin to the puzzle pieces interlocking firmly.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b="1" lang="en-US" u="sng">
                <a:solidFill>
                  <a:schemeClr val="dk1"/>
                </a:solidFill>
                <a:latin typeface="Calibri"/>
                <a:ea typeface="Calibri"/>
                <a:cs typeface="Calibri"/>
                <a:sym typeface="Calibri"/>
              </a:rPr>
              <a:t>Testing</a:t>
            </a:r>
            <a:r>
              <a:rPr b="1" lang="en-US">
                <a:solidFill>
                  <a:schemeClr val="dk1"/>
                </a:solidFill>
                <a:latin typeface="Calibri"/>
                <a:ea typeface="Calibri"/>
                <a:cs typeface="Calibri"/>
                <a:sym typeface="Calibri"/>
              </a:rPr>
              <a:t>: </a:t>
            </a:r>
            <a:r>
              <a:rPr lang="en-US">
                <a:solidFill>
                  <a:schemeClr val="dk1"/>
                </a:solidFill>
                <a:latin typeface="Calibri"/>
                <a:ea typeface="Calibri"/>
                <a:cs typeface="Calibri"/>
                <a:sym typeface="Calibri"/>
              </a:rPr>
              <a:t>The final stage is rigorous testing, ensuring the gadget functions seamlessly, similar to the satisfying snap of the last puzzle piece fitting perfectly into place.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2e2d6edc00a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2e2d6edc00a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2e2d6edc00a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2e2d6edc00a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e2d6edc00a_0_2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e2d6edc00a_0_2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2e2d6edc00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2e2d6edc00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e2d6edc00a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g2e2d6edc00a_0_1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2c0c1ca9189_1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g2c0c1ca9189_1_1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74100ee742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74100ee742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c0b82f6d68_0_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2c0b82f6d68_0_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c0b82f6d68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2c0b82f6d68_0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c0b82f6d68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2c0b82f6d68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c0b82f6d68_0_6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1" name="Google Shape;321;g2c0b82f6d68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c0b82f6d68_0_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331" name="Google Shape;331;g2c0b82f6d68_0_78:notes"/>
          <p:cNvSpPr/>
          <p:nvPr>
            <p:ph idx="2" type="sldImg"/>
          </p:nvPr>
        </p:nvSpPr>
        <p:spPr>
          <a:xfrm>
            <a:off x="392113" y="692150"/>
            <a:ext cx="6073800" cy="34164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32" name="Google Shape;332;g2c0b82f6d68_0_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Material bags for teams to build…</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c0b82f6d68_0_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2c0b82f6d68_0_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c0b82f6d68_0_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8" name="Google Shape;348;g2c0b82f6d68_0_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e2d6edc00a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e2d6edc00a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e2d6edc00a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e2d6edc00a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e2d6edc00a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2e2d6edc00a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74100ee74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74100ee74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e2d6edc00a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2e2d6edc00a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e2d6edc00a_0_2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e2d6edc00a_0_2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c0c1ca9189_1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g2c0c1ca9189_1_2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2119e2f511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2119e2f511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e2d6edc00a_0_1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2e2d6edc00a_0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e2d6edc00a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 name="Google Shape;401;g2e2d6edc00a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2e2d6edc00a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2e2d6edc00a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c0b82f6d68_0_1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5" name="Google Shape;415;g2c0b82f6d68_0_1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2c0b82f6d68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0" name="Google Shape;420;g2c0b82f6d68_0_115: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1" name="Google Shape;421;g2c0b82f6d68_0_115: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2e2d6edc00a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8" name="Google Shape;428;g2e2d6edc00a_0_22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29" name="Google Shape;429;g2e2d6edc00a_0_22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74100ee742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74100ee742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c0b82f6d68_0_1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6" name="Google Shape;436;g2c0b82f6d68_0_1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c0b82f6d68_0_13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41" name="Google Shape;441;g2c0b82f6d68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e2d6edc00a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2e2d6edc00a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c0b82f6d68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g2c0b82f6d68_0_143: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0" name="Google Shape;460;g2c0b82f6d68_0_143: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2c0b82f6d68_0_1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9" name="Google Shape;469;g2c0b82f6d68_0_1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90000"/>
              </a:lnSpc>
              <a:spcBef>
                <a:spcPts val="375"/>
              </a:spcBef>
              <a:spcAft>
                <a:spcPts val="0"/>
              </a:spcAft>
              <a:buSzPts val="1100"/>
              <a:buNone/>
            </a:pPr>
            <a:r>
              <a:rPr lang="en-US" sz="1600">
                <a:solidFill>
                  <a:schemeClr val="dk1"/>
                </a:solidFill>
                <a:latin typeface="Calibri"/>
                <a:ea typeface="Calibri"/>
                <a:cs typeface="Calibri"/>
                <a:sym typeface="Calibri"/>
              </a:rPr>
              <a:t>Consider if your lesson address these EHM and how much emphasis it place on each of the EHM. Emphasize the EHM by using the EHM langage when you can.Systems thinking: Seeing whole systems and parts and how they connect.</a:t>
            </a:r>
            <a:endParaRPr sz="1400">
              <a:solidFill>
                <a:schemeClr val="dk1"/>
              </a:solidFill>
            </a:endParaRPr>
          </a:p>
          <a:p>
            <a:pPr indent="-171450" lvl="1" marL="514350" rtl="0" algn="l">
              <a:lnSpc>
                <a:spcPct val="90000"/>
              </a:lnSpc>
              <a:spcBef>
                <a:spcPts val="375"/>
              </a:spcBef>
              <a:spcAft>
                <a:spcPts val="0"/>
              </a:spcAft>
              <a:buClr>
                <a:srgbClr val="00B0F0"/>
              </a:buClr>
              <a:buSzPts val="1600"/>
              <a:buChar char="•"/>
            </a:pPr>
            <a:r>
              <a:rPr lang="en-US" sz="1600">
                <a:solidFill>
                  <a:schemeClr val="dk1"/>
                </a:solidFill>
                <a:latin typeface="Calibri"/>
                <a:ea typeface="Calibri"/>
                <a:cs typeface="Calibri"/>
                <a:sym typeface="Calibri"/>
              </a:rPr>
              <a:t>Problem-finding: identifying and defining a problem. </a:t>
            </a:r>
            <a:endParaRPr sz="1400">
              <a:solidFill>
                <a:schemeClr val="dk1"/>
              </a:solidFill>
            </a:endParaRPr>
          </a:p>
          <a:p>
            <a:pPr indent="-171450" lvl="1" marL="514350" rtl="0" algn="l">
              <a:lnSpc>
                <a:spcPct val="90000"/>
              </a:lnSpc>
              <a:spcBef>
                <a:spcPts val="375"/>
              </a:spcBef>
              <a:spcAft>
                <a:spcPts val="0"/>
              </a:spcAft>
              <a:buClr>
                <a:srgbClr val="00B0F0"/>
              </a:buClr>
              <a:buSzPts val="1600"/>
              <a:buChar char="•"/>
            </a:pPr>
            <a:r>
              <a:rPr lang="en-US" sz="1600">
                <a:solidFill>
                  <a:schemeClr val="dk1"/>
                </a:solidFill>
                <a:latin typeface="Calibri"/>
                <a:ea typeface="Calibri"/>
                <a:cs typeface="Calibri"/>
                <a:sym typeface="Calibri"/>
              </a:rPr>
              <a:t>Visualising: manipulating materials and sketching.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Mental rehearsal of practical design solutions </a:t>
            </a:r>
            <a:endParaRPr sz="1600">
              <a:solidFill>
                <a:schemeClr val="dk1"/>
              </a:solidFill>
              <a:latin typeface="Calibri"/>
              <a:ea typeface="Calibri"/>
              <a:cs typeface="Calibri"/>
              <a:sym typeface="Calibri"/>
            </a:endParaRPr>
          </a:p>
          <a:p>
            <a:pPr indent="-330200" lvl="1" marL="914400" rtl="0" algn="l">
              <a:lnSpc>
                <a:spcPct val="90000"/>
              </a:lnSpc>
              <a:spcBef>
                <a:spcPts val="0"/>
              </a:spcBef>
              <a:spcAft>
                <a:spcPts val="0"/>
              </a:spcAft>
              <a:buClr>
                <a:srgbClr val="00B0F0"/>
              </a:buClr>
              <a:buSzPts val="1600"/>
              <a:buChar char="•"/>
            </a:pPr>
            <a:r>
              <a:rPr lang="en-US" sz="1600">
                <a:solidFill>
                  <a:schemeClr val="dk1"/>
                </a:solidFill>
                <a:latin typeface="Calibri"/>
                <a:ea typeface="Calibri"/>
                <a:cs typeface="Calibri"/>
                <a:sym typeface="Calibri"/>
              </a:rPr>
              <a:t>Improving: Persistently trying to make things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better by experimenting, designing, sketching,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and prototyping </a:t>
            </a:r>
            <a:endParaRPr sz="1400">
              <a:solidFill>
                <a:schemeClr val="dk1"/>
              </a:solidFill>
            </a:endParaRPr>
          </a:p>
          <a:p>
            <a:pPr indent="-330200" lvl="1" marL="914400" rtl="0" algn="l">
              <a:lnSpc>
                <a:spcPct val="90000"/>
              </a:lnSpc>
              <a:spcBef>
                <a:spcPts val="375"/>
              </a:spcBef>
              <a:spcAft>
                <a:spcPts val="0"/>
              </a:spcAft>
              <a:buClr>
                <a:srgbClr val="00B0F0"/>
              </a:buClr>
              <a:buSzPts val="1600"/>
              <a:buChar char="•"/>
            </a:pPr>
            <a:r>
              <a:rPr lang="en-US" sz="1600">
                <a:solidFill>
                  <a:schemeClr val="dk1"/>
                </a:solidFill>
                <a:latin typeface="Calibri"/>
                <a:ea typeface="Calibri"/>
                <a:cs typeface="Calibri"/>
                <a:sym typeface="Calibri"/>
              </a:rPr>
              <a:t>Creative problem-solving: generating ideas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and solutions with others with many iterations. </a:t>
            </a:r>
            <a:endParaRPr sz="1400">
              <a:solidFill>
                <a:schemeClr val="dk1"/>
              </a:solidFill>
            </a:endParaRPr>
          </a:p>
          <a:p>
            <a:pPr indent="-330200" lvl="1" marL="914400" rtl="0" algn="l">
              <a:lnSpc>
                <a:spcPct val="90000"/>
              </a:lnSpc>
              <a:spcBef>
                <a:spcPts val="375"/>
              </a:spcBef>
              <a:spcAft>
                <a:spcPts val="0"/>
              </a:spcAft>
              <a:buClr>
                <a:srgbClr val="00B0F0"/>
              </a:buClr>
              <a:buSzPts val="1600"/>
              <a:buChar char="•"/>
            </a:pPr>
            <a:r>
              <a:rPr lang="en-US" sz="1600">
                <a:solidFill>
                  <a:schemeClr val="dk1"/>
                </a:solidFill>
                <a:latin typeface="Calibri"/>
                <a:ea typeface="Calibri"/>
                <a:cs typeface="Calibri"/>
                <a:sym typeface="Calibri"/>
              </a:rPr>
              <a:t>Adapting: Testing, analysing, reflecting, </a:t>
            </a:r>
            <a:br>
              <a:rPr lang="en-US" sz="1600">
                <a:solidFill>
                  <a:schemeClr val="dk1"/>
                </a:solidFill>
                <a:latin typeface="Calibri"/>
                <a:ea typeface="Calibri"/>
                <a:cs typeface="Calibri"/>
                <a:sym typeface="Calibri"/>
              </a:rPr>
            </a:br>
            <a:r>
              <a:rPr lang="en-US" sz="1600">
                <a:solidFill>
                  <a:schemeClr val="dk1"/>
                </a:solidFill>
                <a:latin typeface="Calibri"/>
                <a:ea typeface="Calibri"/>
                <a:cs typeface="Calibri"/>
                <a:sym typeface="Calibri"/>
              </a:rPr>
              <a:t>&amp; rethinking</a:t>
            </a:r>
            <a:endParaRPr sz="16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t/>
            </a:r>
            <a:endParaRPr sz="1000">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i="1" lang="en-US" sz="1200">
                <a:solidFill>
                  <a:schemeClr val="dk1"/>
                </a:solidFill>
                <a:latin typeface="Calibri"/>
                <a:ea typeface="Calibri"/>
                <a:cs typeface="Calibri"/>
                <a:sym typeface="Calibri"/>
              </a:rPr>
              <a:t>Source: B. Lucas and J. Hanson, Thinking Like an Engineer: Using Engineering Habits of Mind and Signature Pedagogies to Redesign Engineering Education. </a:t>
            </a:r>
            <a:r>
              <a:rPr lang="en-US" sz="1200">
                <a:solidFill>
                  <a:schemeClr val="dk1"/>
                </a:solidFill>
                <a:latin typeface="Calibri"/>
                <a:ea typeface="Calibri"/>
                <a:cs typeface="Calibri"/>
                <a:sym typeface="Calibri"/>
              </a:rPr>
              <a:t>(International Journal of Engineering Pedagogy, Vol 6, No. 2 (2016): </a:t>
            </a:r>
            <a:br>
              <a:rPr lang="en-US" sz="1200">
                <a:solidFill>
                  <a:schemeClr val="dk1"/>
                </a:solidFill>
                <a:latin typeface="Calibri"/>
                <a:ea typeface="Calibri"/>
                <a:cs typeface="Calibri"/>
                <a:sym typeface="Calibri"/>
              </a:rPr>
            </a:br>
            <a:r>
              <a:rPr lang="en-US" sz="1200" u="sng">
                <a:solidFill>
                  <a:schemeClr val="dk1"/>
                </a:solidFill>
                <a:latin typeface="Calibri"/>
                <a:ea typeface="Calibri"/>
                <a:cs typeface="Calibri"/>
                <a:sym typeface="Calibri"/>
                <a:hlinkClick r:id="rId2">
                  <a:extLst>
                    <a:ext uri="{A12FA001-AC4F-418D-AE19-62706E023703}">
                      <ahyp:hlinkClr val="tx"/>
                    </a:ext>
                  </a:extLst>
                </a:hlinkClick>
              </a:rPr>
              <a:t>https://online-journals.org/index.php/i-jep/article/view/5366</a:t>
            </a:r>
            <a:r>
              <a:rPr lang="en-US" sz="1200">
                <a:solidFill>
                  <a:schemeClr val="dk1"/>
                </a:solidFill>
                <a:highlight>
                  <a:schemeClr val="lt1"/>
                </a:highlight>
                <a:latin typeface="Calibri"/>
                <a:ea typeface="Calibri"/>
                <a:cs typeface="Calibri"/>
                <a:sym typeface="Calibri"/>
              </a:rPr>
              <a:t>)</a:t>
            </a:r>
            <a:endParaRPr sz="10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t/>
            </a:r>
            <a:endParaRPr sz="10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t/>
            </a:r>
            <a:endParaRPr sz="10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rPr lang="en-US" sz="1000">
                <a:latin typeface="Century Gothic"/>
                <a:ea typeface="Century Gothic"/>
                <a:cs typeface="Century Gothic"/>
                <a:sym typeface="Century Gothic"/>
              </a:rPr>
              <a:t>More resources on Habits of Mind can be found here: </a:t>
            </a:r>
            <a:r>
              <a:rPr lang="en-US" sz="1000" u="sng">
                <a:solidFill>
                  <a:schemeClr val="hlink"/>
                </a:solidFill>
                <a:latin typeface="Century Gothic"/>
                <a:ea typeface="Century Gothic"/>
                <a:cs typeface="Century Gothic"/>
                <a:sym typeface="Century Gothic"/>
                <a:hlinkClick r:id="rId3"/>
              </a:rPr>
              <a:t>https://www.stem.org.uk/resources/community/collection/424831/engineering-habits-mind-primary</a:t>
            </a:r>
            <a:endParaRPr sz="10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t/>
            </a:r>
            <a:endParaRPr sz="1000">
              <a:latin typeface="Century Gothic"/>
              <a:ea typeface="Century Gothic"/>
              <a:cs typeface="Century Gothic"/>
              <a:sym typeface="Century Gothic"/>
            </a:endParaRPr>
          </a:p>
          <a:p>
            <a:pPr indent="0" lvl="0" marL="0" rtl="0" algn="l">
              <a:lnSpc>
                <a:spcPct val="115000"/>
              </a:lnSpc>
              <a:spcBef>
                <a:spcPts val="0"/>
              </a:spcBef>
              <a:spcAft>
                <a:spcPts val="0"/>
              </a:spcAft>
              <a:buSzPts val="1100"/>
              <a:buNone/>
            </a:pPr>
            <a:r>
              <a:rPr lang="en-US" sz="1000">
                <a:solidFill>
                  <a:schemeClr val="dk1"/>
                </a:solidFill>
                <a:highlight>
                  <a:srgbClr val="FFFFFF"/>
                </a:highlight>
                <a:latin typeface="Century Gothic"/>
                <a:ea typeface="Century Gothic"/>
                <a:cs typeface="Century Gothic"/>
                <a:sym typeface="Century Gothic"/>
              </a:rPr>
              <a:t>Bill Lucas and Janet Hanson from The Center for Real World Learning at the University of Winchester, UK wrote the paper, </a:t>
            </a:r>
            <a:r>
              <a:rPr b="1" i="1" lang="en-US" sz="1000">
                <a:solidFill>
                  <a:schemeClr val="dk1"/>
                </a:solidFill>
                <a:latin typeface="Century Gothic"/>
                <a:ea typeface="Century Gothic"/>
                <a:cs typeface="Century Gothic"/>
                <a:sym typeface="Century Gothic"/>
              </a:rPr>
              <a:t>Thinking Like an Engineer: Using Engineering Habits of Mind and Signature Pedagogies to Redesign Engineering Education</a:t>
            </a:r>
            <a:r>
              <a:rPr i="1" lang="en-US" sz="1000">
                <a:solidFill>
                  <a:schemeClr val="dk1"/>
                </a:solidFill>
                <a:latin typeface="Century Gothic"/>
                <a:ea typeface="Century Gothic"/>
                <a:cs typeface="Century Gothic"/>
                <a:sym typeface="Century Gothic"/>
              </a:rPr>
              <a:t>. </a:t>
            </a:r>
            <a:r>
              <a:rPr lang="en-US" sz="1000">
                <a:solidFill>
                  <a:schemeClr val="dk1"/>
                </a:solidFill>
                <a:latin typeface="Century Gothic"/>
                <a:ea typeface="Century Gothic"/>
                <a:cs typeface="Century Gothic"/>
                <a:sym typeface="Century Gothic"/>
              </a:rPr>
              <a:t>In the paper, they “ identified the six most distinctive learning dispositions, or engineering “habits of mind” [EHoM] that engineers frequently deploy.”  </a:t>
            </a:r>
            <a:endParaRPr sz="10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SzPts val="1100"/>
              <a:buNone/>
            </a:pPr>
            <a:br>
              <a:rPr lang="en-US" sz="1000">
                <a:solidFill>
                  <a:schemeClr val="dk1"/>
                </a:solidFill>
                <a:highlight>
                  <a:srgbClr val="FFFF00"/>
                </a:highlight>
                <a:latin typeface="Century Gothic"/>
                <a:ea typeface="Century Gothic"/>
                <a:cs typeface="Century Gothic"/>
                <a:sym typeface="Century Gothic"/>
              </a:rPr>
            </a:br>
            <a:r>
              <a:rPr lang="en-US" sz="1000">
                <a:solidFill>
                  <a:schemeClr val="dk1"/>
                </a:solidFill>
                <a:highlight>
                  <a:srgbClr val="FFFF00"/>
                </a:highlight>
                <a:latin typeface="Century Gothic"/>
                <a:ea typeface="Century Gothic"/>
                <a:cs typeface="Century Gothic"/>
                <a:sym typeface="Century Gothic"/>
              </a:rPr>
              <a:t>Maybe add in Checklist here???</a:t>
            </a:r>
            <a:endParaRPr sz="1000">
              <a:solidFill>
                <a:schemeClr val="dk1"/>
              </a:solidFill>
              <a:highlight>
                <a:srgbClr val="FFFF00"/>
              </a:highlight>
              <a:latin typeface="Century Gothic"/>
              <a:ea typeface="Century Gothic"/>
              <a:cs typeface="Century Gothic"/>
              <a:sym typeface="Century Gothic"/>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2c0b82f6d68_0_1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8" name="Google Shape;478;g2c0b82f6d68_0_1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Systems thinking: seeing whole systems and parts and how they connect</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Problem-finding: identifying and defining a problem</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Visualising: manipulating materials and sketching</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Improving: persistently trying to make things better by experimenting</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Creative problem-solving: generating ideas with many iterations</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Adapting: testing, analysing, reflecting &amp; rethinking</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000">
                <a:solidFill>
                  <a:schemeClr val="dk1"/>
                </a:solidFill>
                <a:latin typeface="Century Gothic"/>
                <a:ea typeface="Century Gothic"/>
                <a:cs typeface="Century Gothic"/>
                <a:sym typeface="Century Gothic"/>
              </a:rPr>
              <a:t>More resources on Habits of Mind can be found here: </a:t>
            </a:r>
            <a:r>
              <a:rPr lang="en-US" sz="1000" u="sng">
                <a:solidFill>
                  <a:schemeClr val="hlink"/>
                </a:solidFill>
                <a:latin typeface="Century Gothic"/>
                <a:ea typeface="Century Gothic"/>
                <a:cs typeface="Century Gothic"/>
                <a:sym typeface="Century Gothic"/>
                <a:hlinkClick r:id="rId2"/>
              </a:rPr>
              <a:t>https://www.stem.org.uk/resources/community/collection/424831/engineering-habits-mind-primary</a:t>
            </a:r>
            <a:endParaRPr sz="1000">
              <a:solidFill>
                <a:schemeClr val="dk1"/>
              </a:solidFill>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sz="1000">
              <a:solidFill>
                <a:schemeClr val="dk1"/>
              </a:solidFill>
              <a:latin typeface="Century Gothic"/>
              <a:ea typeface="Century Gothic"/>
              <a:cs typeface="Century Gothic"/>
              <a:sym typeface="Century Gothic"/>
            </a:endParaRPr>
          </a:p>
          <a:p>
            <a:pPr indent="0" lvl="0" marL="0" rtl="0" algn="l">
              <a:lnSpc>
                <a:spcPct val="115000"/>
              </a:lnSpc>
              <a:spcBef>
                <a:spcPts val="0"/>
              </a:spcBef>
              <a:spcAft>
                <a:spcPts val="0"/>
              </a:spcAft>
              <a:buClr>
                <a:schemeClr val="dk1"/>
              </a:buClr>
              <a:buSzPts val="1100"/>
              <a:buFont typeface="Arial"/>
              <a:buNone/>
            </a:pPr>
            <a:r>
              <a:rPr lang="en-US" sz="1000">
                <a:solidFill>
                  <a:schemeClr val="dk1"/>
                </a:solidFill>
                <a:highlight>
                  <a:schemeClr val="lt1"/>
                </a:highlight>
                <a:latin typeface="Century Gothic"/>
                <a:ea typeface="Century Gothic"/>
                <a:cs typeface="Century Gothic"/>
                <a:sym typeface="Century Gothic"/>
              </a:rPr>
              <a:t>Bill Lucas and Janet Hanson from The Center for Real World Learning at the University of Winchester, UK wrote the paper, </a:t>
            </a:r>
            <a:r>
              <a:rPr b="1" i="1" lang="en-US" sz="1000">
                <a:solidFill>
                  <a:schemeClr val="dk1"/>
                </a:solidFill>
                <a:latin typeface="Century Gothic"/>
                <a:ea typeface="Century Gothic"/>
                <a:cs typeface="Century Gothic"/>
                <a:sym typeface="Century Gothic"/>
              </a:rPr>
              <a:t>Thinking Like an Engineer: Using Engineering Habits of Mind and Signature Pedagogies to Redesign Engineering Education</a:t>
            </a:r>
            <a:r>
              <a:rPr i="1" lang="en-US" sz="1000">
                <a:solidFill>
                  <a:schemeClr val="dk1"/>
                </a:solidFill>
                <a:latin typeface="Century Gothic"/>
                <a:ea typeface="Century Gothic"/>
                <a:cs typeface="Century Gothic"/>
                <a:sym typeface="Century Gothic"/>
              </a:rPr>
              <a:t>. </a:t>
            </a:r>
            <a:r>
              <a:rPr lang="en-US" sz="1000">
                <a:solidFill>
                  <a:schemeClr val="dk1"/>
                </a:solidFill>
                <a:latin typeface="Century Gothic"/>
                <a:ea typeface="Century Gothic"/>
                <a:cs typeface="Century Gothic"/>
                <a:sym typeface="Century Gothic"/>
              </a:rPr>
              <a:t>In the paper, they “ identified the six most distinctive learning dispositions, or engineering “habits of mind” [EHoM] that engineers frequently deploy.”  </a:t>
            </a:r>
            <a:endParaRPr sz="1000">
              <a:latin typeface="Century Gothic"/>
              <a:ea typeface="Century Gothic"/>
              <a:cs typeface="Century Gothic"/>
              <a:sym typeface="Century Gothic"/>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c0b82f6d68_0_1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9" name="Google Shape;489;g2c0b82f6d68_0_1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sz="1000">
                <a:latin typeface="Century Gothic"/>
                <a:ea typeface="Century Gothic"/>
                <a:cs typeface="Century Gothic"/>
                <a:sym typeface="Century Gothic"/>
              </a:rPr>
              <a:t>More resources on Habits of Mind can be found here: </a:t>
            </a:r>
            <a:r>
              <a:rPr lang="en-US" sz="1000" u="sng">
                <a:solidFill>
                  <a:schemeClr val="hlink"/>
                </a:solidFill>
                <a:latin typeface="Century Gothic"/>
                <a:ea typeface="Century Gothic"/>
                <a:cs typeface="Century Gothic"/>
                <a:sym typeface="Century Gothic"/>
                <a:hlinkClick r:id="rId2"/>
              </a:rPr>
              <a:t>https://www.stem.org.uk/resources/community/collection/424831/engineering-habits-mind-primary</a:t>
            </a:r>
            <a:endParaRPr sz="10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t/>
            </a:r>
            <a:endParaRPr sz="1000">
              <a:latin typeface="Century Gothic"/>
              <a:ea typeface="Century Gothic"/>
              <a:cs typeface="Century Gothic"/>
              <a:sym typeface="Century Gothic"/>
            </a:endParaRPr>
          </a:p>
          <a:p>
            <a:pPr indent="0" lvl="0" marL="0" rtl="0" algn="l">
              <a:lnSpc>
                <a:spcPct val="115000"/>
              </a:lnSpc>
              <a:spcBef>
                <a:spcPts val="0"/>
              </a:spcBef>
              <a:spcAft>
                <a:spcPts val="0"/>
              </a:spcAft>
              <a:buSzPts val="1100"/>
              <a:buNone/>
            </a:pPr>
            <a:r>
              <a:rPr lang="en-US" sz="1000">
                <a:solidFill>
                  <a:schemeClr val="dk1"/>
                </a:solidFill>
                <a:highlight>
                  <a:srgbClr val="FFFFFF"/>
                </a:highlight>
                <a:latin typeface="Century Gothic"/>
                <a:ea typeface="Century Gothic"/>
                <a:cs typeface="Century Gothic"/>
                <a:sym typeface="Century Gothic"/>
              </a:rPr>
              <a:t>Bill Lucas and Janet Hanson from The Center for Real World Learning at the University of Winchester, UK wrote the paper, </a:t>
            </a:r>
            <a:r>
              <a:rPr b="1" i="1" lang="en-US" sz="1000">
                <a:solidFill>
                  <a:schemeClr val="dk1"/>
                </a:solidFill>
                <a:latin typeface="Century Gothic"/>
                <a:ea typeface="Century Gothic"/>
                <a:cs typeface="Century Gothic"/>
                <a:sym typeface="Century Gothic"/>
              </a:rPr>
              <a:t>Thinking Like an Engineer: Using Engineering Habits of Mind and Signature Pedagogies to Redesign Engineering Education</a:t>
            </a:r>
            <a:r>
              <a:rPr i="1" lang="en-US" sz="1000">
                <a:solidFill>
                  <a:schemeClr val="dk1"/>
                </a:solidFill>
                <a:latin typeface="Century Gothic"/>
                <a:ea typeface="Century Gothic"/>
                <a:cs typeface="Century Gothic"/>
                <a:sym typeface="Century Gothic"/>
              </a:rPr>
              <a:t>. </a:t>
            </a:r>
            <a:r>
              <a:rPr lang="en-US" sz="1000">
                <a:solidFill>
                  <a:schemeClr val="dk1"/>
                </a:solidFill>
                <a:latin typeface="Century Gothic"/>
                <a:ea typeface="Century Gothic"/>
                <a:cs typeface="Century Gothic"/>
                <a:sym typeface="Century Gothic"/>
              </a:rPr>
              <a:t>In the paper, they “ identified the six most distinctive learning dispositions, or engineering “habits of mind” [EHoM] that engineers frequently deploy.”  </a:t>
            </a:r>
            <a:endParaRPr sz="1000">
              <a:latin typeface="Century Gothic"/>
              <a:ea typeface="Century Gothic"/>
              <a:cs typeface="Century Gothic"/>
              <a:sym typeface="Century Gothic"/>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c0b82f6d68_0_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g2c0b82f6d68_0_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c0b82f6d68_0_184: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05" name="Google Shape;505;g2c0b82f6d68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c0b82f6d68_0_1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2" name="Google Shape;512;g2c0b82f6d68_0_1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c0b82f6d68_0_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g2c0b82f6d68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Before</a:t>
            </a:r>
            <a:r>
              <a:rPr lang="en-US"/>
              <a:t> we introduce the </a:t>
            </a:r>
            <a:r>
              <a:rPr lang="en-US"/>
              <a:t>design</a:t>
            </a:r>
            <a:r>
              <a:rPr lang="en-US"/>
              <a:t> </a:t>
            </a:r>
            <a:r>
              <a:rPr lang="en-US"/>
              <a:t>challenge</a:t>
            </a:r>
            <a:r>
              <a:rPr lang="en-US"/>
              <a:t>, let’s watch a video to learn more about what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e2d6edc00a_0_1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g2e2d6edc00a_0_12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Watch video 1 </a:t>
            </a:r>
            <a:endParaRPr/>
          </a:p>
        </p:txBody>
      </p:sp>
      <p:sp>
        <p:nvSpPr>
          <p:cNvPr id="193" name="Google Shape;193;g2e2d6edc00a_0_12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c0b82f6d68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1" name="Google Shape;201;g2c0b82f6d68_0_3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02" name="Google Shape;202;g2c0b82f6d68_0_3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Arial"/>
              <a:buNone/>
            </a:pPr>
            <a:fld id="{00000000-1234-1234-1234-123412341234}" type="slidenum">
              <a:rPr b="0" i="0" lang="en-US" sz="1800" u="none" cap="none" strike="noStrike">
                <a:solidFill>
                  <a:schemeClr val="dk1"/>
                </a:solidFill>
                <a:latin typeface="Arial"/>
                <a:ea typeface="Arial"/>
                <a:cs typeface="Arial"/>
                <a:sym typeface="Arial"/>
              </a:rPr>
              <a:t>‹#›</a:t>
            </a:fld>
            <a:endParaRPr b="0" i="0" sz="18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g2e2d6edc00a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0" name="Google Shape;210;g2e2d6edc00a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e2d6edc00a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2e2d6edc00a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19.png"/><Relationship Id="rId6" Type="http://schemas.openxmlformats.org/officeDocument/2006/relationships/image" Target="../media/image3.png"/><Relationship Id="rId7" Type="http://schemas.openxmlformats.org/officeDocument/2006/relationships/image" Target="../media/image24.png"/><Relationship Id="rId8"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23.png"/><Relationship Id="rId5"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8.png"/><Relationship Id="rId4" Type="http://schemas.openxmlformats.org/officeDocument/2006/relationships/image" Target="../media/image26.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17.png"/><Relationship Id="rId6"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22.png"/><Relationship Id="rId4" Type="http://schemas.openxmlformats.org/officeDocument/2006/relationships/image" Target="../media/image8.png"/><Relationship Id="rId5" Type="http://schemas.openxmlformats.org/officeDocument/2006/relationships/image" Target="../media/image2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1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7.png"/><Relationship Id="rId4" Type="http://schemas.openxmlformats.org/officeDocument/2006/relationships/image" Target="../media/image26.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2" name="Shape 12"/>
        <p:cNvGrpSpPr/>
        <p:nvPr/>
      </p:nvGrpSpPr>
      <p:grpSpPr>
        <a:xfrm>
          <a:off x="0" y="0"/>
          <a:ext cx="0" cy="0"/>
          <a:chOff x="0" y="0"/>
          <a:chExt cx="0" cy="0"/>
        </a:xfrm>
      </p:grpSpPr>
      <p:sp>
        <p:nvSpPr>
          <p:cNvPr id="13" name="Google Shape;13;p29"/>
          <p:cNvSpPr txBox="1"/>
          <p:nvPr>
            <p:ph type="ctrTitle"/>
          </p:nvPr>
        </p:nvSpPr>
        <p:spPr>
          <a:xfrm>
            <a:off x="912541" y="1703998"/>
            <a:ext cx="6858000" cy="75485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800"/>
              <a:buFont typeface="Calibri"/>
              <a:buNone/>
              <a:defRPr b="1"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29"/>
          <p:cNvSpPr txBox="1"/>
          <p:nvPr>
            <p:ph idx="1" type="subTitle"/>
          </p:nvPr>
        </p:nvSpPr>
        <p:spPr>
          <a:xfrm>
            <a:off x="912541" y="2527912"/>
            <a:ext cx="6858000" cy="1128713"/>
          </a:xfrm>
          <a:prstGeom prst="rect">
            <a:avLst/>
          </a:prstGeom>
          <a:noFill/>
          <a:ln>
            <a:noFill/>
          </a:ln>
        </p:spPr>
        <p:txBody>
          <a:bodyPr anchorCtr="0" anchor="t" bIns="45700" lIns="91425" spcFirstLastPara="1" rIns="91425" wrap="square" tIns="45700">
            <a:noAutofit/>
          </a:bodyPr>
          <a:lstStyle>
            <a:lvl1pPr lvl="0" algn="l">
              <a:lnSpc>
                <a:spcPct val="90000"/>
              </a:lnSpc>
              <a:spcBef>
                <a:spcPts val="750"/>
              </a:spcBef>
              <a:spcAft>
                <a:spcPts val="0"/>
              </a:spcAft>
              <a:buClr>
                <a:srgbClr val="00B0F0"/>
              </a:buClr>
              <a:buSzPts val="3600"/>
              <a:buNone/>
              <a:defRPr b="1" sz="3600">
                <a:solidFill>
                  <a:srgbClr val="00B0F0"/>
                </a:solidFill>
                <a:latin typeface="Calibri"/>
                <a:ea typeface="Calibri"/>
                <a:cs typeface="Calibri"/>
                <a:sym typeface="Calibri"/>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15" name="Google Shape;15;p29"/>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 name="Google Shape;16;p29"/>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9"/>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en-US"/>
              <a:t>‹#›</a:t>
            </a:fld>
            <a:endParaRPr/>
          </a:p>
        </p:txBody>
      </p:sp>
      <p:pic>
        <p:nvPicPr>
          <p:cNvPr id="18" name="Google Shape;18;p29"/>
          <p:cNvPicPr preferRelativeResize="0"/>
          <p:nvPr/>
        </p:nvPicPr>
        <p:blipFill rotWithShape="1">
          <a:blip r:embed="rId2">
            <a:alphaModFix/>
          </a:blip>
          <a:srcRect b="0" l="0" r="0" t="0"/>
          <a:stretch/>
        </p:blipFill>
        <p:spPr>
          <a:xfrm>
            <a:off x="912541" y="737998"/>
            <a:ext cx="2628900" cy="1011116"/>
          </a:xfrm>
          <a:prstGeom prst="rect">
            <a:avLst/>
          </a:prstGeom>
          <a:noFill/>
          <a:ln>
            <a:noFill/>
          </a:ln>
        </p:spPr>
      </p:pic>
      <p:pic>
        <p:nvPicPr>
          <p:cNvPr descr="A close up of a sign&#10;&#10;Description automatically generated" id="19" name="Google Shape;19;p29"/>
          <p:cNvPicPr preferRelativeResize="0"/>
          <p:nvPr/>
        </p:nvPicPr>
        <p:blipFill rotWithShape="1">
          <a:blip r:embed="rId3">
            <a:alphaModFix/>
          </a:blip>
          <a:srcRect b="0" l="0" r="0" t="0"/>
          <a:stretch/>
        </p:blipFill>
        <p:spPr>
          <a:xfrm>
            <a:off x="7942271" y="4383157"/>
            <a:ext cx="749499" cy="250333"/>
          </a:xfrm>
          <a:prstGeom prst="rect">
            <a:avLst/>
          </a:prstGeom>
          <a:noFill/>
          <a:ln>
            <a:noFill/>
          </a:ln>
        </p:spPr>
      </p:pic>
      <p:pic>
        <p:nvPicPr>
          <p:cNvPr descr="A black sign with white text&#10;&#10;Description automatically generated" id="20" name="Google Shape;20;p29"/>
          <p:cNvPicPr preferRelativeResize="0"/>
          <p:nvPr/>
        </p:nvPicPr>
        <p:blipFill rotWithShape="1">
          <a:blip r:embed="rId4">
            <a:alphaModFix/>
          </a:blip>
          <a:srcRect b="0" l="0" r="0" t="0"/>
          <a:stretch/>
        </p:blipFill>
        <p:spPr>
          <a:xfrm>
            <a:off x="6457951" y="353517"/>
            <a:ext cx="2348012" cy="2348012"/>
          </a:xfrm>
          <a:prstGeom prst="rect">
            <a:avLst/>
          </a:prstGeom>
          <a:noFill/>
          <a:ln>
            <a:noFill/>
          </a:ln>
        </p:spPr>
      </p:pic>
      <p:pic>
        <p:nvPicPr>
          <p:cNvPr descr="A picture containing dark, black, standing, white&#10;&#10;Description automatically generated" id="21" name="Google Shape;21;p29"/>
          <p:cNvPicPr preferRelativeResize="0"/>
          <p:nvPr/>
        </p:nvPicPr>
        <p:blipFill rotWithShape="1">
          <a:blip r:embed="rId5">
            <a:alphaModFix/>
          </a:blip>
          <a:srcRect b="0" l="0" r="0" t="0"/>
          <a:stretch/>
        </p:blipFill>
        <p:spPr>
          <a:xfrm>
            <a:off x="285451" y="3597455"/>
            <a:ext cx="1245704" cy="1245704"/>
          </a:xfrm>
          <a:prstGeom prst="rect">
            <a:avLst/>
          </a:prstGeom>
          <a:noFill/>
          <a:ln>
            <a:noFill/>
          </a:ln>
        </p:spPr>
      </p:pic>
      <p:pic>
        <p:nvPicPr>
          <p:cNvPr descr="A black sign with white text&#10;&#10;Description automatically generated" id="22" name="Google Shape;22;p29"/>
          <p:cNvPicPr preferRelativeResize="0"/>
          <p:nvPr/>
        </p:nvPicPr>
        <p:blipFill rotWithShape="1">
          <a:blip r:embed="rId6">
            <a:alphaModFix/>
          </a:blip>
          <a:srcRect b="0" l="0" r="0" t="0"/>
          <a:stretch/>
        </p:blipFill>
        <p:spPr>
          <a:xfrm rot="4885537">
            <a:off x="6235492" y="4147816"/>
            <a:ext cx="709795" cy="709795"/>
          </a:xfrm>
          <a:prstGeom prst="rect">
            <a:avLst/>
          </a:prstGeom>
          <a:noFill/>
          <a:ln>
            <a:noFill/>
          </a:ln>
        </p:spPr>
      </p:pic>
      <p:pic>
        <p:nvPicPr>
          <p:cNvPr descr="A black sign with white text&#10;&#10;Description automatically generated" id="23" name="Google Shape;23;p29"/>
          <p:cNvPicPr preferRelativeResize="0"/>
          <p:nvPr/>
        </p:nvPicPr>
        <p:blipFill rotWithShape="1">
          <a:blip r:embed="rId7">
            <a:alphaModFix/>
          </a:blip>
          <a:srcRect b="0" l="0" r="0" t="0"/>
          <a:stretch/>
        </p:blipFill>
        <p:spPr>
          <a:xfrm rot="244428">
            <a:off x="6659212" y="3377442"/>
            <a:ext cx="1309083" cy="1309083"/>
          </a:xfrm>
          <a:prstGeom prst="rect">
            <a:avLst/>
          </a:prstGeom>
          <a:noFill/>
          <a:ln>
            <a:noFill/>
          </a:ln>
        </p:spPr>
      </p:pic>
      <p:pic>
        <p:nvPicPr>
          <p:cNvPr descr="A close up of a logo&#10;&#10;Description automatically generated" id="24" name="Google Shape;24;p29"/>
          <p:cNvPicPr preferRelativeResize="0"/>
          <p:nvPr/>
        </p:nvPicPr>
        <p:blipFill rotWithShape="1">
          <a:blip r:embed="rId8">
            <a:alphaModFix/>
          </a:blip>
          <a:srcRect b="0" l="0" r="0" t="0"/>
          <a:stretch/>
        </p:blipFill>
        <p:spPr>
          <a:xfrm>
            <a:off x="338037" y="357248"/>
            <a:ext cx="810625" cy="81062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Subhead_TwoColumn">
  <p:cSld name="Content Slide_Subhead_TwoColumn">
    <p:spTree>
      <p:nvGrpSpPr>
        <p:cNvPr id="90" name="Shape 90"/>
        <p:cNvGrpSpPr/>
        <p:nvPr/>
      </p:nvGrpSpPr>
      <p:grpSpPr>
        <a:xfrm>
          <a:off x="0" y="0"/>
          <a:ext cx="0" cy="0"/>
          <a:chOff x="0" y="0"/>
          <a:chExt cx="0" cy="0"/>
        </a:xfrm>
      </p:grpSpPr>
      <p:grpSp>
        <p:nvGrpSpPr>
          <p:cNvPr id="91" name="Google Shape;91;p35"/>
          <p:cNvGrpSpPr/>
          <p:nvPr/>
        </p:nvGrpSpPr>
        <p:grpSpPr>
          <a:xfrm>
            <a:off x="6536078" y="4234070"/>
            <a:ext cx="2155693" cy="418490"/>
            <a:chOff x="8714770" y="5645427"/>
            <a:chExt cx="2874256" cy="557986"/>
          </a:xfrm>
        </p:grpSpPr>
        <p:pic>
          <p:nvPicPr>
            <p:cNvPr id="92" name="Google Shape;92;p35"/>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93" name="Google Shape;93;p35"/>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94" name="Google Shape;94;p35"/>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95" name="Google Shape;95;p35"/>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96" name="Google Shape;96;p35"/>
          <p:cNvSpPr txBox="1"/>
          <p:nvPr>
            <p:ph idx="1" type="body"/>
          </p:nvPr>
        </p:nvSpPr>
        <p:spPr>
          <a:xfrm>
            <a:off x="639815" y="1718313"/>
            <a:ext cx="3932185" cy="2435697"/>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97" name="Google Shape;97;p35"/>
          <p:cNvPicPr preferRelativeResize="0"/>
          <p:nvPr/>
        </p:nvPicPr>
        <p:blipFill rotWithShape="1">
          <a:blip r:embed="rId4">
            <a:alphaModFix/>
          </a:blip>
          <a:srcRect b="0" l="1" r="-5268" t="0"/>
          <a:stretch/>
        </p:blipFill>
        <p:spPr>
          <a:xfrm>
            <a:off x="349097" y="976234"/>
            <a:ext cx="8860735" cy="270557"/>
          </a:xfrm>
          <a:prstGeom prst="rect">
            <a:avLst/>
          </a:prstGeom>
          <a:noFill/>
          <a:ln>
            <a:noFill/>
          </a:ln>
        </p:spPr>
      </p:pic>
      <p:sp>
        <p:nvSpPr>
          <p:cNvPr id="98" name="Google Shape;98;p35"/>
          <p:cNvSpPr txBox="1"/>
          <p:nvPr>
            <p:ph idx="2" type="body"/>
          </p:nvPr>
        </p:nvSpPr>
        <p:spPr>
          <a:xfrm>
            <a:off x="639424" y="1315250"/>
            <a:ext cx="7938882" cy="34783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006394"/>
              </a:buClr>
              <a:buSzPts val="2100"/>
              <a:buNone/>
              <a:defRPr b="1" i="1">
                <a:solidFill>
                  <a:srgbClr val="006394"/>
                </a:solidFill>
                <a:latin typeface="Calibri"/>
                <a:ea typeface="Calibri"/>
                <a:cs typeface="Calibri"/>
                <a:sym typeface="Calibri"/>
              </a:defRPr>
            </a:lvl1pPr>
            <a:lvl2pPr indent="-228600" lvl="1" marL="914400" algn="l">
              <a:lnSpc>
                <a:spcPct val="90000"/>
              </a:lnSpc>
              <a:spcBef>
                <a:spcPts val="375"/>
              </a:spcBef>
              <a:spcAft>
                <a:spcPts val="0"/>
              </a:spcAft>
              <a:buClr>
                <a:schemeClr val="dk1"/>
              </a:buClr>
              <a:buSzPts val="1800"/>
              <a:buNone/>
              <a:defRPr/>
            </a:lvl2pPr>
            <a:lvl3pPr indent="-228600" lvl="2" marL="1371600" algn="l">
              <a:lnSpc>
                <a:spcPct val="90000"/>
              </a:lnSpc>
              <a:spcBef>
                <a:spcPts val="375"/>
              </a:spcBef>
              <a:spcAft>
                <a:spcPts val="0"/>
              </a:spcAft>
              <a:buClr>
                <a:schemeClr val="dk1"/>
              </a:buClr>
              <a:buSzPts val="1500"/>
              <a:buNone/>
              <a:defRPr/>
            </a:lvl3pPr>
            <a:lvl4pPr indent="-228600" lvl="3" marL="1828800" algn="l">
              <a:lnSpc>
                <a:spcPct val="90000"/>
              </a:lnSpc>
              <a:spcBef>
                <a:spcPts val="375"/>
              </a:spcBef>
              <a:spcAft>
                <a:spcPts val="0"/>
              </a:spcAft>
              <a:buClr>
                <a:schemeClr val="dk1"/>
              </a:buClr>
              <a:buSzPts val="1350"/>
              <a:buNone/>
              <a:defRPr/>
            </a:lvl4pPr>
            <a:lvl5pPr indent="-228600" lvl="4" marL="2286000" algn="l">
              <a:lnSpc>
                <a:spcPct val="90000"/>
              </a:lnSpc>
              <a:spcBef>
                <a:spcPts val="375"/>
              </a:spcBef>
              <a:spcAft>
                <a:spcPts val="0"/>
              </a:spcAft>
              <a:buClr>
                <a:schemeClr val="dk1"/>
              </a:buClr>
              <a:buSzPts val="135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99" name="Google Shape;99;p35"/>
          <p:cNvSpPr txBox="1"/>
          <p:nvPr>
            <p:ph type="title"/>
          </p:nvPr>
        </p:nvSpPr>
        <p:spPr>
          <a:xfrm>
            <a:off x="639424" y="452282"/>
            <a:ext cx="7938882" cy="686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2700"/>
              <a:buFont typeface="Calibri"/>
              <a:buNone/>
              <a:defRPr b="1" sz="2700">
                <a:solidFill>
                  <a:srgbClr val="00B0F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5"/>
          <p:cNvSpPr txBox="1"/>
          <p:nvPr>
            <p:ph idx="3" type="body"/>
          </p:nvPr>
        </p:nvSpPr>
        <p:spPr>
          <a:xfrm>
            <a:off x="4654254" y="1718313"/>
            <a:ext cx="3932185" cy="2435697"/>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A close up of a sign&#10;&#10;Description automatically generated" id="101" name="Google Shape;101;p35"/>
          <p:cNvPicPr preferRelativeResize="0"/>
          <p:nvPr/>
        </p:nvPicPr>
        <p:blipFill rotWithShape="1">
          <a:blip r:embed="rId5">
            <a:alphaModFix/>
          </a:blip>
          <a:srcRect b="0" l="0" r="0" t="0"/>
          <a:stretch/>
        </p:blipFill>
        <p:spPr>
          <a:xfrm>
            <a:off x="256962" y="3736412"/>
            <a:ext cx="954806" cy="95480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Slide_Subhead_TwoColumns">
  <p:cSld name="1_Content Slide_Subhead_TwoColumns">
    <p:spTree>
      <p:nvGrpSpPr>
        <p:cNvPr id="102" name="Shape 102"/>
        <p:cNvGrpSpPr/>
        <p:nvPr/>
      </p:nvGrpSpPr>
      <p:grpSpPr>
        <a:xfrm>
          <a:off x="0" y="0"/>
          <a:ext cx="0" cy="0"/>
          <a:chOff x="0" y="0"/>
          <a:chExt cx="0" cy="0"/>
        </a:xfrm>
      </p:grpSpPr>
      <p:grpSp>
        <p:nvGrpSpPr>
          <p:cNvPr id="103" name="Google Shape;103;p37"/>
          <p:cNvGrpSpPr/>
          <p:nvPr/>
        </p:nvGrpSpPr>
        <p:grpSpPr>
          <a:xfrm>
            <a:off x="6536078" y="4234070"/>
            <a:ext cx="2155693" cy="418490"/>
            <a:chOff x="8714770" y="5645427"/>
            <a:chExt cx="2874256" cy="557986"/>
          </a:xfrm>
        </p:grpSpPr>
        <p:pic>
          <p:nvPicPr>
            <p:cNvPr id="104" name="Google Shape;104;p37"/>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105" name="Google Shape;105;p37"/>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106" name="Google Shape;106;p37"/>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107" name="Google Shape;107;p37"/>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108" name="Google Shape;108;p37"/>
          <p:cNvPicPr preferRelativeResize="0"/>
          <p:nvPr/>
        </p:nvPicPr>
        <p:blipFill rotWithShape="1">
          <a:blip r:embed="rId4">
            <a:alphaModFix/>
          </a:blip>
          <a:srcRect b="0" l="0" r="0" t="0"/>
          <a:stretch/>
        </p:blipFill>
        <p:spPr>
          <a:xfrm>
            <a:off x="1528396" y="193238"/>
            <a:ext cx="6087207" cy="4565406"/>
          </a:xfrm>
          <a:prstGeom prst="rect">
            <a:avLst/>
          </a:prstGeom>
          <a:noFill/>
          <a:ln>
            <a:noFill/>
          </a:ln>
        </p:spPr>
      </p:pic>
      <p:pic>
        <p:nvPicPr>
          <p:cNvPr descr="A black sign with white text&#10;&#10;Description automatically generated" id="109" name="Google Shape;109;p37"/>
          <p:cNvPicPr preferRelativeResize="0"/>
          <p:nvPr/>
        </p:nvPicPr>
        <p:blipFill rotWithShape="1">
          <a:blip r:embed="rId5">
            <a:alphaModFix/>
          </a:blip>
          <a:srcRect b="0" l="0" r="0" t="0"/>
          <a:stretch/>
        </p:blipFill>
        <p:spPr>
          <a:xfrm flipH="1" rot="-3433455">
            <a:off x="216824" y="4147602"/>
            <a:ext cx="637762" cy="637762"/>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type="obj">
  <p:cSld name="OBJECT">
    <p:spTree>
      <p:nvGrpSpPr>
        <p:cNvPr id="110" name="Shape 110"/>
        <p:cNvGrpSpPr/>
        <p:nvPr/>
      </p:nvGrpSpPr>
      <p:grpSpPr>
        <a:xfrm>
          <a:off x="0" y="0"/>
          <a:ext cx="0" cy="0"/>
          <a:chOff x="0" y="0"/>
          <a:chExt cx="0" cy="0"/>
        </a:xfrm>
      </p:grpSpPr>
      <p:sp>
        <p:nvSpPr>
          <p:cNvPr id="111" name="Google Shape;111;p38"/>
          <p:cNvSpPr txBox="1"/>
          <p:nvPr>
            <p:ph type="title"/>
          </p:nvPr>
        </p:nvSpPr>
        <p:spPr>
          <a:xfrm>
            <a:off x="547481" y="191495"/>
            <a:ext cx="8049000" cy="8574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255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38"/>
          <p:cNvSpPr txBox="1"/>
          <p:nvPr>
            <p:ph idx="1" type="body"/>
          </p:nvPr>
        </p:nvSpPr>
        <p:spPr>
          <a:xfrm>
            <a:off x="477839" y="1060837"/>
            <a:ext cx="8208900" cy="3394500"/>
          </a:xfrm>
          <a:prstGeom prst="rect">
            <a:avLst/>
          </a:prstGeom>
          <a:noFill/>
          <a:ln>
            <a:noFill/>
          </a:ln>
        </p:spPr>
        <p:txBody>
          <a:bodyPr anchorCtr="0" anchor="t" bIns="45700" lIns="91425" spcFirstLastPara="1" rIns="91425" wrap="square" tIns="45700">
            <a:noAutofit/>
          </a:bodyPr>
          <a:lstStyle>
            <a:lvl1pPr indent="-333375" lvl="0" marL="457200" algn="l">
              <a:lnSpc>
                <a:spcPct val="90000"/>
              </a:lnSpc>
              <a:spcBef>
                <a:spcPts val="750"/>
              </a:spcBef>
              <a:spcAft>
                <a:spcPts val="0"/>
              </a:spcAft>
              <a:buClr>
                <a:schemeClr val="dk1"/>
              </a:buClr>
              <a:buSzPts val="1650"/>
              <a:buChar char="▸"/>
              <a:defRPr sz="2100"/>
            </a:lvl1pPr>
            <a:lvl2pPr indent="-314325" lvl="1" marL="914400" algn="l">
              <a:lnSpc>
                <a:spcPct val="90000"/>
              </a:lnSpc>
              <a:spcBef>
                <a:spcPts val="375"/>
              </a:spcBef>
              <a:spcAft>
                <a:spcPts val="0"/>
              </a:spcAft>
              <a:buClr>
                <a:srgbClr val="006699"/>
              </a:buClr>
              <a:buSzPts val="1350"/>
              <a:buChar char="-"/>
              <a:defRPr sz="1800"/>
            </a:lvl2pPr>
            <a:lvl3pPr indent="-314325" lvl="2" marL="1371600" algn="l">
              <a:lnSpc>
                <a:spcPct val="90000"/>
              </a:lnSpc>
              <a:spcBef>
                <a:spcPts val="375"/>
              </a:spcBef>
              <a:spcAft>
                <a:spcPts val="0"/>
              </a:spcAft>
              <a:buClr>
                <a:srgbClr val="006699"/>
              </a:buClr>
              <a:buSzPts val="1350"/>
              <a:buChar char="•"/>
              <a:defRPr sz="1500"/>
            </a:lvl3pPr>
            <a:lvl4pPr indent="-314325" lvl="3" marL="1828800" algn="l">
              <a:lnSpc>
                <a:spcPct val="90000"/>
              </a:lnSpc>
              <a:spcBef>
                <a:spcPts val="375"/>
              </a:spcBef>
              <a:spcAft>
                <a:spcPts val="0"/>
              </a:spcAft>
              <a:buClr>
                <a:schemeClr val="dk1"/>
              </a:buClr>
              <a:buSzPts val="1350"/>
              <a:buChar char="▪"/>
              <a:defRPr sz="1350"/>
            </a:lvl4pPr>
            <a:lvl5pPr indent="-314325" lvl="4" marL="2286000" algn="l">
              <a:lnSpc>
                <a:spcPct val="90000"/>
              </a:lnSpc>
              <a:spcBef>
                <a:spcPts val="375"/>
              </a:spcBef>
              <a:spcAft>
                <a:spcPts val="0"/>
              </a:spcAft>
              <a:buClr>
                <a:schemeClr val="dk1"/>
              </a:buClr>
              <a:buSzPts val="1350"/>
              <a:buChar char="o"/>
              <a:defRPr sz="1350"/>
            </a:lvl5pPr>
            <a:lvl6pPr indent="-314325" lvl="5" marL="2743200" algn="l">
              <a:lnSpc>
                <a:spcPct val="90000"/>
              </a:lnSpc>
              <a:spcBef>
                <a:spcPts val="375"/>
              </a:spcBef>
              <a:spcAft>
                <a:spcPts val="0"/>
              </a:spcAft>
              <a:buClr>
                <a:schemeClr val="dk1"/>
              </a:buClr>
              <a:buSzPts val="1350"/>
              <a:buChar char="•"/>
              <a:defRPr/>
            </a:lvl6pPr>
            <a:lvl7pPr indent="-314325" lvl="6" marL="3200400" algn="l">
              <a:lnSpc>
                <a:spcPct val="90000"/>
              </a:lnSpc>
              <a:spcBef>
                <a:spcPts val="375"/>
              </a:spcBef>
              <a:spcAft>
                <a:spcPts val="0"/>
              </a:spcAft>
              <a:buClr>
                <a:schemeClr val="dk1"/>
              </a:buClr>
              <a:buSzPts val="1350"/>
              <a:buChar char="•"/>
              <a:defRPr/>
            </a:lvl7pPr>
            <a:lvl8pPr indent="-314325" lvl="7" marL="3657600" algn="l">
              <a:lnSpc>
                <a:spcPct val="90000"/>
              </a:lnSpc>
              <a:spcBef>
                <a:spcPts val="375"/>
              </a:spcBef>
              <a:spcAft>
                <a:spcPts val="0"/>
              </a:spcAft>
              <a:buClr>
                <a:schemeClr val="dk1"/>
              </a:buClr>
              <a:buSzPts val="1350"/>
              <a:buChar char="•"/>
              <a:defRPr/>
            </a:lvl8pPr>
            <a:lvl9pPr indent="-314325" lvl="8" marL="4114800" algn="l">
              <a:lnSpc>
                <a:spcPct val="90000"/>
              </a:lnSpc>
              <a:spcBef>
                <a:spcPts val="375"/>
              </a:spcBef>
              <a:spcAft>
                <a:spcPts val="0"/>
              </a:spcAft>
              <a:buClr>
                <a:schemeClr val="dk1"/>
              </a:buClr>
              <a:buSzPts val="135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Blank">
  <p:cSld name="Title Only Blank">
    <p:spTree>
      <p:nvGrpSpPr>
        <p:cNvPr id="113" name="Shape 113"/>
        <p:cNvGrpSpPr/>
        <p:nvPr/>
      </p:nvGrpSpPr>
      <p:grpSpPr>
        <a:xfrm>
          <a:off x="0" y="0"/>
          <a:ext cx="0" cy="0"/>
          <a:chOff x="0" y="0"/>
          <a:chExt cx="0" cy="0"/>
        </a:xfrm>
      </p:grpSpPr>
      <p:sp>
        <p:nvSpPr>
          <p:cNvPr id="114" name="Google Shape;114;p39"/>
          <p:cNvSpPr txBox="1"/>
          <p:nvPr>
            <p:ph type="title"/>
          </p:nvPr>
        </p:nvSpPr>
        <p:spPr>
          <a:xfrm>
            <a:off x="628650" y="417136"/>
            <a:ext cx="7886700" cy="415002"/>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B6C0"/>
              </a:buClr>
              <a:buSzPts val="2550"/>
              <a:buFont typeface="Calibri"/>
              <a:buNone/>
              <a:defRPr>
                <a:solidFill>
                  <a:srgbClr val="2CB6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39"/>
          <p:cNvSpPr txBox="1"/>
          <p:nvPr>
            <p:ph idx="1" type="body"/>
          </p:nvPr>
        </p:nvSpPr>
        <p:spPr>
          <a:xfrm>
            <a:off x="628650" y="1369219"/>
            <a:ext cx="7886700" cy="2957513"/>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16" name="Google Shape;116;p39"/>
          <p:cNvSpPr txBox="1"/>
          <p:nvPr>
            <p:ph idx="12" type="sldNum"/>
          </p:nvPr>
        </p:nvSpPr>
        <p:spPr>
          <a:xfrm>
            <a:off x="385321" y="4654044"/>
            <a:ext cx="486659"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17" name="Google Shape;117;p39"/>
          <p:cNvSpPr txBox="1"/>
          <p:nvPr>
            <p:ph idx="2" type="body"/>
          </p:nvPr>
        </p:nvSpPr>
        <p:spPr>
          <a:xfrm>
            <a:off x="628650" y="829648"/>
            <a:ext cx="7886700" cy="26763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7F7F7F"/>
              </a:buClr>
              <a:buSzPts val="1800"/>
              <a:buNone/>
              <a:defRPr b="1" i="1" sz="1800">
                <a:solidFill>
                  <a:srgbClr val="7F7F7F"/>
                </a:solidFil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ntent">
  <p:cSld name="One Content">
    <p:spTree>
      <p:nvGrpSpPr>
        <p:cNvPr id="118" name="Shape 118"/>
        <p:cNvGrpSpPr/>
        <p:nvPr/>
      </p:nvGrpSpPr>
      <p:grpSpPr>
        <a:xfrm>
          <a:off x="0" y="0"/>
          <a:ext cx="0" cy="0"/>
          <a:chOff x="0" y="0"/>
          <a:chExt cx="0" cy="0"/>
        </a:xfrm>
      </p:grpSpPr>
      <p:sp>
        <p:nvSpPr>
          <p:cNvPr id="119" name="Google Shape;119;p40"/>
          <p:cNvSpPr txBox="1"/>
          <p:nvPr>
            <p:ph type="title"/>
          </p:nvPr>
        </p:nvSpPr>
        <p:spPr>
          <a:xfrm>
            <a:off x="628650" y="417136"/>
            <a:ext cx="7886700" cy="415002"/>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B6C0"/>
              </a:buClr>
              <a:buSzPts val="2550"/>
              <a:buFont typeface="Calibri"/>
              <a:buNone/>
              <a:defRPr>
                <a:solidFill>
                  <a:srgbClr val="2CB6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40"/>
          <p:cNvSpPr txBox="1"/>
          <p:nvPr>
            <p:ph idx="1" type="body"/>
          </p:nvPr>
        </p:nvSpPr>
        <p:spPr>
          <a:xfrm>
            <a:off x="4629150" y="1369219"/>
            <a:ext cx="3886200" cy="2844563"/>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chemeClr val="dk1"/>
              </a:buClr>
              <a:buSzPts val="900"/>
              <a:buNone/>
              <a:defRPr i="1" sz="900"/>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1" name="Google Shape;121;p40"/>
          <p:cNvSpPr txBox="1"/>
          <p:nvPr>
            <p:ph idx="2" type="body"/>
          </p:nvPr>
        </p:nvSpPr>
        <p:spPr>
          <a:xfrm>
            <a:off x="628650" y="1369219"/>
            <a:ext cx="3886200" cy="2844404"/>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122" name="Google Shape;122;p40"/>
          <p:cNvSpPr txBox="1"/>
          <p:nvPr>
            <p:ph idx="12" type="sldNum"/>
          </p:nvPr>
        </p:nvSpPr>
        <p:spPr>
          <a:xfrm>
            <a:off x="385321" y="4654044"/>
            <a:ext cx="486659"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23" name="Google Shape;123;p40"/>
          <p:cNvSpPr txBox="1"/>
          <p:nvPr>
            <p:ph idx="3" type="body"/>
          </p:nvPr>
        </p:nvSpPr>
        <p:spPr>
          <a:xfrm>
            <a:off x="628650" y="829648"/>
            <a:ext cx="7886700" cy="267632"/>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7F7F7F"/>
              </a:buClr>
              <a:buSzPts val="1800"/>
              <a:buNone/>
              <a:defRPr b="1" i="1" sz="1800">
                <a:solidFill>
                  <a:srgbClr val="7F7F7F"/>
                </a:solidFill>
              </a:defRPr>
            </a:lvl1pPr>
            <a:lvl2pPr indent="-342900" lvl="1" marL="914400" algn="l">
              <a:lnSpc>
                <a:spcPct val="90000"/>
              </a:lnSpc>
              <a:spcBef>
                <a:spcPts val="375"/>
              </a:spcBef>
              <a:spcAft>
                <a:spcPts val="0"/>
              </a:spcAft>
              <a:buClr>
                <a:schemeClr val="dk1"/>
              </a:buClr>
              <a:buSzPts val="1800"/>
              <a:buChar char="-"/>
              <a:defRPr/>
            </a:lvl2pPr>
            <a:lvl3pPr indent="-342900" lvl="2" marL="1371600" algn="l">
              <a:lnSpc>
                <a:spcPct val="90000"/>
              </a:lnSpc>
              <a:spcBef>
                <a:spcPts val="375"/>
              </a:spcBef>
              <a:spcAft>
                <a:spcPts val="0"/>
              </a:spcAft>
              <a:buClr>
                <a:schemeClr val="dk1"/>
              </a:buClr>
              <a:buSzPts val="1800"/>
              <a:buChar char="•"/>
              <a:defRPr/>
            </a:lvl3pPr>
            <a:lvl4pPr indent="-342900" lvl="3" marL="1828800" algn="l">
              <a:lnSpc>
                <a:spcPct val="90000"/>
              </a:lnSpc>
              <a:spcBef>
                <a:spcPts val="375"/>
              </a:spcBef>
              <a:spcAft>
                <a:spcPts val="0"/>
              </a:spcAft>
              <a:buClr>
                <a:schemeClr val="dk1"/>
              </a:buClr>
              <a:buSzPts val="1800"/>
              <a:buChar char="▪"/>
              <a:defRPr/>
            </a:lvl4pPr>
            <a:lvl5pPr indent="-342900" lvl="4" marL="2286000" algn="l">
              <a:lnSpc>
                <a:spcPct val="90000"/>
              </a:lnSpc>
              <a:spcBef>
                <a:spcPts val="375"/>
              </a:spcBef>
              <a:spcAft>
                <a:spcPts val="0"/>
              </a:spcAft>
              <a:buClr>
                <a:schemeClr val="dk1"/>
              </a:buClr>
              <a:buSzPts val="1800"/>
              <a:buChar char="o"/>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ntent">
  <p:cSld name="1 Content">
    <p:spTree>
      <p:nvGrpSpPr>
        <p:cNvPr id="124" name="Shape 124"/>
        <p:cNvGrpSpPr/>
        <p:nvPr/>
      </p:nvGrpSpPr>
      <p:grpSpPr>
        <a:xfrm>
          <a:off x="0" y="0"/>
          <a:ext cx="0" cy="0"/>
          <a:chOff x="0" y="0"/>
          <a:chExt cx="0" cy="0"/>
        </a:xfrm>
      </p:grpSpPr>
      <p:sp>
        <p:nvSpPr>
          <p:cNvPr id="125" name="Google Shape;125;p41"/>
          <p:cNvSpPr txBox="1"/>
          <p:nvPr>
            <p:ph type="title"/>
          </p:nvPr>
        </p:nvSpPr>
        <p:spPr>
          <a:xfrm>
            <a:off x="365125" y="101203"/>
            <a:ext cx="8326500" cy="8073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255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41"/>
          <p:cNvSpPr txBox="1"/>
          <p:nvPr>
            <p:ph idx="1" type="body"/>
          </p:nvPr>
        </p:nvSpPr>
        <p:spPr>
          <a:xfrm>
            <a:off x="365760" y="1234440"/>
            <a:ext cx="8326500" cy="3291900"/>
          </a:xfrm>
          <a:prstGeom prst="rect">
            <a:avLst/>
          </a:prstGeom>
          <a:noFill/>
          <a:ln>
            <a:noFill/>
          </a:ln>
        </p:spPr>
        <p:txBody>
          <a:bodyPr anchorCtr="0" anchor="t" bIns="45700" lIns="91425" spcFirstLastPara="1" rIns="91425" wrap="square" tIns="45700">
            <a:noAutofit/>
          </a:bodyPr>
          <a:lstStyle>
            <a:lvl1pPr indent="-382905" lvl="0" marL="457200" algn="l">
              <a:lnSpc>
                <a:spcPct val="90000"/>
              </a:lnSpc>
              <a:spcBef>
                <a:spcPts val="1800"/>
              </a:spcBef>
              <a:spcAft>
                <a:spcPts val="0"/>
              </a:spcAft>
              <a:buClr>
                <a:schemeClr val="dk1"/>
              </a:buClr>
              <a:buSzPts val="2430"/>
              <a:buChar char="▸"/>
              <a:defRPr/>
            </a:lvl1pPr>
            <a:lvl2pPr indent="-342900" lvl="1" marL="914400" algn="l">
              <a:lnSpc>
                <a:spcPct val="90000"/>
              </a:lnSpc>
              <a:spcBef>
                <a:spcPts val="800"/>
              </a:spcBef>
              <a:spcAft>
                <a:spcPts val="0"/>
              </a:spcAft>
              <a:buClr>
                <a:schemeClr val="dk1"/>
              </a:buClr>
              <a:buSzPts val="1800"/>
              <a:buChar char="-"/>
              <a:defRPr/>
            </a:lvl2pPr>
            <a:lvl3pPr indent="-342900" lvl="2" marL="1371600" algn="l">
              <a:lnSpc>
                <a:spcPct val="90000"/>
              </a:lnSpc>
              <a:spcBef>
                <a:spcPts val="700"/>
              </a:spcBef>
              <a:spcAft>
                <a:spcPts val="0"/>
              </a:spcAft>
              <a:buClr>
                <a:schemeClr val="dk1"/>
              </a:buClr>
              <a:buSzPts val="1800"/>
              <a:buChar char="•"/>
              <a:defRPr/>
            </a:lvl3pPr>
            <a:lvl4pPr indent="-342900" lvl="3" marL="1828800" algn="l">
              <a:lnSpc>
                <a:spcPct val="90000"/>
              </a:lnSpc>
              <a:spcBef>
                <a:spcPts val="600"/>
              </a:spcBef>
              <a:spcAft>
                <a:spcPts val="0"/>
              </a:spcAft>
              <a:buClr>
                <a:schemeClr val="dk1"/>
              </a:buClr>
              <a:buSzPts val="1800"/>
              <a:buChar char="▪"/>
              <a:defRPr/>
            </a:lvl4pPr>
            <a:lvl5pPr indent="-342900" lvl="4" marL="2286000" algn="l">
              <a:lnSpc>
                <a:spcPct val="90000"/>
              </a:lnSpc>
              <a:spcBef>
                <a:spcPts val="600"/>
              </a:spcBef>
              <a:spcAft>
                <a:spcPts val="0"/>
              </a:spcAft>
              <a:buClr>
                <a:schemeClr val="dk1"/>
              </a:buClr>
              <a:buSzPts val="1800"/>
              <a:buChar char="o"/>
              <a:defRPr/>
            </a:lvl5pPr>
            <a:lvl6pPr indent="-342900" lvl="5" marL="2743200" algn="l">
              <a:lnSpc>
                <a:spcPct val="90000"/>
              </a:lnSpc>
              <a:spcBef>
                <a:spcPts val="360"/>
              </a:spcBef>
              <a:spcAft>
                <a:spcPts val="0"/>
              </a:spcAft>
              <a:buClr>
                <a:schemeClr val="dk1"/>
              </a:buClr>
              <a:buSzPts val="1800"/>
              <a:buChar char="•"/>
              <a:defRPr/>
            </a:lvl6pPr>
            <a:lvl7pPr indent="-342900" lvl="6" marL="3200400" algn="l">
              <a:lnSpc>
                <a:spcPct val="90000"/>
              </a:lnSpc>
              <a:spcBef>
                <a:spcPts val="360"/>
              </a:spcBef>
              <a:spcAft>
                <a:spcPts val="0"/>
              </a:spcAft>
              <a:buClr>
                <a:schemeClr val="dk1"/>
              </a:buClr>
              <a:buSzPts val="1800"/>
              <a:buChar char="•"/>
              <a:defRPr/>
            </a:lvl7pPr>
            <a:lvl8pPr indent="-342900" lvl="7" marL="3657600" algn="l">
              <a:lnSpc>
                <a:spcPct val="90000"/>
              </a:lnSpc>
              <a:spcBef>
                <a:spcPts val="360"/>
              </a:spcBef>
              <a:spcAft>
                <a:spcPts val="0"/>
              </a:spcAft>
              <a:buClr>
                <a:schemeClr val="dk1"/>
              </a:buClr>
              <a:buSzPts val="1800"/>
              <a:buChar char="•"/>
              <a:defRPr/>
            </a:lvl8pPr>
            <a:lvl9pPr indent="-342900" lvl="8" marL="4114800" algn="l">
              <a:lnSpc>
                <a:spcPct val="90000"/>
              </a:lnSpc>
              <a:spcBef>
                <a:spcPts val="360"/>
              </a:spcBef>
              <a:spcAft>
                <a:spcPts val="0"/>
              </a:spcAft>
              <a:buClr>
                <a:schemeClr val="dk1"/>
              </a:buClr>
              <a:buSzPts val="1800"/>
              <a:buChar char="•"/>
              <a:defRPr/>
            </a:lvl9pPr>
          </a:lstStyle>
          <a:p/>
        </p:txBody>
      </p:sp>
      <p:sp>
        <p:nvSpPr>
          <p:cNvPr id="127" name="Google Shape;127;p41"/>
          <p:cNvSpPr txBox="1"/>
          <p:nvPr>
            <p:ph idx="12" type="sldNum"/>
          </p:nvPr>
        </p:nvSpPr>
        <p:spPr>
          <a:xfrm>
            <a:off x="444500" y="4767263"/>
            <a:ext cx="358800" cy="273900"/>
          </a:xfrm>
          <a:prstGeom prst="rect">
            <a:avLst/>
          </a:prstGeom>
          <a:noFill/>
          <a:ln>
            <a:noFill/>
          </a:ln>
        </p:spPr>
        <p:txBody>
          <a:bodyPr anchorCtr="0" anchor="ctr" bIns="45700" lIns="0" spcFirstLastPara="1" rIns="91425" wrap="square" tIns="45700">
            <a:noAutofit/>
          </a:bodyPr>
          <a:lstStyle>
            <a:lvl1pPr indent="0" lvl="0"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1pPr>
            <a:lvl2pPr indent="0" lvl="1"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2pPr>
            <a:lvl3pPr indent="0" lvl="2"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3pPr>
            <a:lvl4pPr indent="0" lvl="3"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4pPr>
            <a:lvl5pPr indent="0" lvl="4"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5pPr>
            <a:lvl6pPr indent="0" lvl="5"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6pPr>
            <a:lvl7pPr indent="0" lvl="6"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7pPr>
            <a:lvl8pPr indent="0" lvl="7"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8pPr>
            <a:lvl9pPr indent="0" lvl="8" marL="0" marR="0" algn="l">
              <a:lnSpc>
                <a:spcPct val="100000"/>
              </a:lnSpc>
              <a:spcBef>
                <a:spcPts val="0"/>
              </a:spcBef>
              <a:spcAft>
                <a:spcPts val="0"/>
              </a:spcAft>
              <a:buClr>
                <a:srgbClr val="888888"/>
              </a:buClr>
              <a:buSzPts val="1050"/>
              <a:buFont typeface="Verdana"/>
              <a:buNone/>
              <a:defRPr b="0" i="0" sz="1050" u="none" cap="none" strike="noStrike">
                <a:solidFill>
                  <a:srgbClr val="888888"/>
                </a:solidFill>
                <a:latin typeface="Verdana"/>
                <a:ea typeface="Verdana"/>
                <a:cs typeface="Verdana"/>
                <a:sym typeface="Verdana"/>
              </a:defRPr>
            </a:lvl9pPr>
          </a:lstStyle>
          <a:p>
            <a:pPr indent="0" lvl="0" marL="0" rtl="0" algn="l">
              <a:spcBef>
                <a:spcPts val="0"/>
              </a:spcBef>
              <a:spcAft>
                <a:spcPts val="0"/>
              </a:spcAft>
              <a:buNone/>
            </a:pPr>
            <a:fld id="{00000000-1234-1234-1234-123412341234}" type="slidenum">
              <a:rPr lang="en-US"/>
              <a:t>‹#›</a:t>
            </a:fld>
            <a:endParaRPr/>
          </a:p>
        </p:txBody>
      </p:sp>
      <p:sp>
        <p:nvSpPr>
          <p:cNvPr id="128" name="Google Shape;128;p41"/>
          <p:cNvSpPr txBox="1"/>
          <p:nvPr>
            <p:ph idx="10" type="dt"/>
          </p:nvPr>
        </p:nvSpPr>
        <p:spPr>
          <a:xfrm>
            <a:off x="865188" y="4767263"/>
            <a:ext cx="1643100" cy="273900"/>
          </a:xfrm>
          <a:prstGeom prst="rect">
            <a:avLst/>
          </a:prstGeom>
          <a:noFill/>
          <a:ln>
            <a:noFill/>
          </a:ln>
        </p:spPr>
        <p:txBody>
          <a:bodyPr anchorCtr="0" anchor="ctr" bIns="45700" lIns="0" spcFirstLastPara="1" rIns="91425" wrap="square" tIns="45700">
            <a:noAutofit/>
          </a:bodyPr>
          <a:lstStyle>
            <a:lvl1pPr lvl="0" algn="l">
              <a:lnSpc>
                <a:spcPct val="100000"/>
              </a:lnSpc>
              <a:spcBef>
                <a:spcPts val="0"/>
              </a:spcBef>
              <a:spcAft>
                <a:spcPts val="0"/>
              </a:spcAft>
              <a:buClr>
                <a:srgbClr val="888888"/>
              </a:buClr>
              <a:buSzPts val="1400"/>
              <a:buFont typeface="Calibri"/>
              <a:buNone/>
              <a:defRPr/>
            </a:lvl1pPr>
            <a:lvl2pPr lvl="1" algn="l">
              <a:lnSpc>
                <a:spcPct val="100000"/>
              </a:lnSpc>
              <a:spcBef>
                <a:spcPts val="0"/>
              </a:spcBef>
              <a:spcAft>
                <a:spcPts val="0"/>
              </a:spcAft>
              <a:buClr>
                <a:schemeClr val="dk1"/>
              </a:buClr>
              <a:buSzPts val="1400"/>
              <a:buFont typeface="Calibri"/>
              <a:buNone/>
              <a:defRPr/>
            </a:lvl2pPr>
            <a:lvl3pPr lvl="2" algn="l">
              <a:lnSpc>
                <a:spcPct val="100000"/>
              </a:lnSpc>
              <a:spcBef>
                <a:spcPts val="0"/>
              </a:spcBef>
              <a:spcAft>
                <a:spcPts val="0"/>
              </a:spcAft>
              <a:buClr>
                <a:schemeClr val="dk1"/>
              </a:buClr>
              <a:buSzPts val="1400"/>
              <a:buFont typeface="Calibri"/>
              <a:buNone/>
              <a:defRPr/>
            </a:lvl3pPr>
            <a:lvl4pPr lvl="3" algn="l">
              <a:lnSpc>
                <a:spcPct val="100000"/>
              </a:lnSpc>
              <a:spcBef>
                <a:spcPts val="0"/>
              </a:spcBef>
              <a:spcAft>
                <a:spcPts val="0"/>
              </a:spcAft>
              <a:buClr>
                <a:schemeClr val="dk1"/>
              </a:buClr>
              <a:buSzPts val="1400"/>
              <a:buFont typeface="Calibri"/>
              <a:buNone/>
              <a:defRPr/>
            </a:lvl4pPr>
            <a:lvl5pPr lvl="4" algn="l">
              <a:lnSpc>
                <a:spcPct val="100000"/>
              </a:lnSpc>
              <a:spcBef>
                <a:spcPts val="0"/>
              </a:spcBef>
              <a:spcAft>
                <a:spcPts val="0"/>
              </a:spcAft>
              <a:buClr>
                <a:schemeClr val="dk1"/>
              </a:buClr>
              <a:buSzPts val="1400"/>
              <a:buFont typeface="Calibri"/>
              <a:buNone/>
              <a:defRPr/>
            </a:lvl5pPr>
            <a:lvl6pPr lvl="5" algn="l">
              <a:lnSpc>
                <a:spcPct val="100000"/>
              </a:lnSpc>
              <a:spcBef>
                <a:spcPts val="0"/>
              </a:spcBef>
              <a:spcAft>
                <a:spcPts val="0"/>
              </a:spcAft>
              <a:buClr>
                <a:schemeClr val="dk1"/>
              </a:buClr>
              <a:buSzPts val="1400"/>
              <a:buFont typeface="Calibri"/>
              <a:buNone/>
              <a:defRPr/>
            </a:lvl6pPr>
            <a:lvl7pPr lvl="6" algn="l">
              <a:lnSpc>
                <a:spcPct val="100000"/>
              </a:lnSpc>
              <a:spcBef>
                <a:spcPts val="0"/>
              </a:spcBef>
              <a:spcAft>
                <a:spcPts val="0"/>
              </a:spcAft>
              <a:buClr>
                <a:schemeClr val="dk1"/>
              </a:buClr>
              <a:buSzPts val="1400"/>
              <a:buFont typeface="Calibri"/>
              <a:buNone/>
              <a:defRPr/>
            </a:lvl7pPr>
            <a:lvl8pPr lvl="7" algn="l">
              <a:lnSpc>
                <a:spcPct val="100000"/>
              </a:lnSpc>
              <a:spcBef>
                <a:spcPts val="0"/>
              </a:spcBef>
              <a:spcAft>
                <a:spcPts val="0"/>
              </a:spcAft>
              <a:buClr>
                <a:schemeClr val="dk1"/>
              </a:buClr>
              <a:buSzPts val="1400"/>
              <a:buFont typeface="Calibri"/>
              <a:buNone/>
              <a:defRPr/>
            </a:lvl8pPr>
            <a:lvl9pPr lvl="8" algn="l">
              <a:lnSpc>
                <a:spcPct val="100000"/>
              </a:lnSpc>
              <a:spcBef>
                <a:spcPts val="0"/>
              </a:spcBef>
              <a:spcAft>
                <a:spcPts val="0"/>
              </a:spcAft>
              <a:buClr>
                <a:schemeClr val="dk1"/>
              </a:buClr>
              <a:buSzPts val="1400"/>
              <a:buFont typeface="Calibri"/>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29" name="Shape 129"/>
        <p:cNvGrpSpPr/>
        <p:nvPr/>
      </p:nvGrpSpPr>
      <p:grpSpPr>
        <a:xfrm>
          <a:off x="0" y="0"/>
          <a:ext cx="0" cy="0"/>
          <a:chOff x="0" y="0"/>
          <a:chExt cx="0" cy="0"/>
        </a:xfrm>
      </p:grpSpPr>
      <p:pic>
        <p:nvPicPr>
          <p:cNvPr descr="A close up of a logo&#10;&#10;Description automatically generated" id="130" name="Google Shape;130;g23a5eec89c1_0_176"/>
          <p:cNvPicPr preferRelativeResize="0"/>
          <p:nvPr/>
        </p:nvPicPr>
        <p:blipFill rotWithShape="1">
          <a:blip r:embed="rId2">
            <a:alphaModFix/>
          </a:blip>
          <a:srcRect b="0" l="0" r="0" t="0"/>
          <a:stretch/>
        </p:blipFill>
        <p:spPr>
          <a:xfrm>
            <a:off x="0" y="14855"/>
            <a:ext cx="9144000" cy="5143500"/>
          </a:xfrm>
          <a:prstGeom prst="rect">
            <a:avLst/>
          </a:prstGeom>
          <a:noFill/>
          <a:ln>
            <a:noFill/>
          </a:ln>
        </p:spPr>
      </p:pic>
      <p:pic>
        <p:nvPicPr>
          <p:cNvPr id="131" name="Google Shape;131;g23a5eec89c1_0_176"/>
          <p:cNvPicPr preferRelativeResize="0"/>
          <p:nvPr/>
        </p:nvPicPr>
        <p:blipFill rotWithShape="1">
          <a:blip r:embed="rId3">
            <a:alphaModFix/>
          </a:blip>
          <a:srcRect b="0" l="0" r="0" t="0"/>
          <a:stretch/>
        </p:blipFill>
        <p:spPr>
          <a:xfrm>
            <a:off x="0" y="4688732"/>
            <a:ext cx="9152669" cy="469624"/>
          </a:xfrm>
          <a:prstGeom prst="rect">
            <a:avLst/>
          </a:prstGeom>
          <a:noFill/>
          <a:ln>
            <a:noFill/>
          </a:ln>
        </p:spPr>
      </p:pic>
      <p:sp>
        <p:nvSpPr>
          <p:cNvPr id="132" name="Google Shape;132;g23a5eec89c1_0_176"/>
          <p:cNvSpPr txBox="1"/>
          <p:nvPr>
            <p:ph idx="1" type="subTitle"/>
          </p:nvPr>
        </p:nvSpPr>
        <p:spPr>
          <a:xfrm>
            <a:off x="643559" y="2169216"/>
            <a:ext cx="8048100" cy="19041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750"/>
              </a:spcBef>
              <a:spcAft>
                <a:spcPts val="0"/>
              </a:spcAft>
              <a:buClr>
                <a:schemeClr val="dk1"/>
              </a:buClr>
              <a:buSzPts val="4050"/>
              <a:buFont typeface="Arial"/>
              <a:buNone/>
              <a:defRPr b="1" i="0" sz="4050" u="none" cap="none" strike="noStrike">
                <a:solidFill>
                  <a:schemeClr val="dk1"/>
                </a:solidFill>
                <a:latin typeface="Calibri"/>
                <a:ea typeface="Calibri"/>
                <a:cs typeface="Calibri"/>
                <a:sym typeface="Calibri"/>
              </a:defRPr>
            </a:lvl1pPr>
            <a:lvl2pPr lvl="1" marR="0" algn="ctr">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3pPr>
            <a:lvl4pPr lvl="3"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33" name="Google Shape;133;g23a5eec89c1_0_176"/>
          <p:cNvSpPr txBox="1"/>
          <p:nvPr>
            <p:ph idx="12" type="sldNum"/>
          </p:nvPr>
        </p:nvSpPr>
        <p:spPr>
          <a:xfrm>
            <a:off x="6714326" y="4953592"/>
            <a:ext cx="2057400" cy="191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with low confidence" id="134" name="Google Shape;134;g23a5eec89c1_0_176"/>
          <p:cNvPicPr preferRelativeResize="0"/>
          <p:nvPr/>
        </p:nvPicPr>
        <p:blipFill rotWithShape="1">
          <a:blip r:embed="rId4">
            <a:alphaModFix/>
          </a:blip>
          <a:srcRect b="0" l="0" r="0" t="0"/>
          <a:stretch/>
        </p:blipFill>
        <p:spPr>
          <a:xfrm>
            <a:off x="414912" y="391020"/>
            <a:ext cx="2049429" cy="599833"/>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lide_OneColumn">
  <p:cSld name="ContentSlide_OneColumn">
    <p:spTree>
      <p:nvGrpSpPr>
        <p:cNvPr id="135" name="Shape 135"/>
        <p:cNvGrpSpPr/>
        <p:nvPr/>
      </p:nvGrpSpPr>
      <p:grpSpPr>
        <a:xfrm>
          <a:off x="0" y="0"/>
          <a:ext cx="0" cy="0"/>
          <a:chOff x="0" y="0"/>
          <a:chExt cx="0" cy="0"/>
        </a:xfrm>
      </p:grpSpPr>
      <p:sp>
        <p:nvSpPr>
          <p:cNvPr id="136" name="Google Shape;136;g23a5eec89c1_0_182"/>
          <p:cNvSpPr txBox="1"/>
          <p:nvPr>
            <p:ph idx="12" type="sldNum"/>
          </p:nvPr>
        </p:nvSpPr>
        <p:spPr>
          <a:xfrm>
            <a:off x="6714326" y="4938683"/>
            <a:ext cx="2057400" cy="191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grpSp>
        <p:nvGrpSpPr>
          <p:cNvPr id="137" name="Google Shape;137;g23a5eec89c1_0_182"/>
          <p:cNvGrpSpPr/>
          <p:nvPr/>
        </p:nvGrpSpPr>
        <p:grpSpPr>
          <a:xfrm>
            <a:off x="6554405" y="4319944"/>
            <a:ext cx="2217327" cy="520912"/>
            <a:chOff x="8632589" y="5630098"/>
            <a:chExt cx="2956437" cy="694549"/>
          </a:xfrm>
        </p:grpSpPr>
        <p:pic>
          <p:nvPicPr>
            <p:cNvPr descr="A close up of a sign&#10;&#10;Description automatically generated" id="138" name="Google Shape;138;g23a5eec89c1_0_182"/>
            <p:cNvPicPr preferRelativeResize="0"/>
            <p:nvPr/>
          </p:nvPicPr>
          <p:blipFill rotWithShape="1">
            <a:blip r:embed="rId2">
              <a:alphaModFix/>
            </a:blip>
            <a:srcRect b="0" l="0" r="0" t="0"/>
            <a:stretch/>
          </p:blipFill>
          <p:spPr>
            <a:xfrm>
              <a:off x="10589694" y="5844209"/>
              <a:ext cx="999332" cy="333777"/>
            </a:xfrm>
            <a:prstGeom prst="rect">
              <a:avLst/>
            </a:prstGeom>
            <a:noFill/>
            <a:ln>
              <a:noFill/>
            </a:ln>
          </p:spPr>
        </p:pic>
        <p:cxnSp>
          <p:nvCxnSpPr>
            <p:cNvPr id="139" name="Google Shape;139;g23a5eec89c1_0_182"/>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pic>
          <p:nvPicPr>
            <p:cNvPr descr="A picture containing clock, light, meter&#10;&#10;Description automatically generated" id="140" name="Google Shape;140;g23a5eec89c1_0_182"/>
            <p:cNvPicPr preferRelativeResize="0"/>
            <p:nvPr/>
          </p:nvPicPr>
          <p:blipFill rotWithShape="1">
            <a:blip r:embed="rId3">
              <a:alphaModFix/>
            </a:blip>
            <a:srcRect b="0" l="0" r="0" t="0"/>
            <a:stretch/>
          </p:blipFill>
          <p:spPr>
            <a:xfrm>
              <a:off x="8632589" y="5630098"/>
              <a:ext cx="1451111" cy="694549"/>
            </a:xfrm>
            <a:prstGeom prst="rect">
              <a:avLst/>
            </a:prstGeom>
            <a:noFill/>
            <a:ln>
              <a:noFill/>
            </a:ln>
          </p:spPr>
        </p:pic>
      </p:grpSp>
      <p:pic>
        <p:nvPicPr>
          <p:cNvPr id="141" name="Google Shape;141;g23a5eec89c1_0_182"/>
          <p:cNvPicPr preferRelativeResize="0"/>
          <p:nvPr/>
        </p:nvPicPr>
        <p:blipFill rotWithShape="1">
          <a:blip r:embed="rId4">
            <a:alphaModFix/>
          </a:blip>
          <a:srcRect b="0" l="0" r="0" t="0"/>
          <a:stretch/>
        </p:blipFill>
        <p:spPr>
          <a:xfrm>
            <a:off x="283266" y="845656"/>
            <a:ext cx="8860738" cy="270557"/>
          </a:xfrm>
          <a:prstGeom prst="rect">
            <a:avLst/>
          </a:prstGeom>
          <a:noFill/>
          <a:ln>
            <a:noFill/>
          </a:ln>
        </p:spPr>
      </p:pic>
      <p:pic>
        <p:nvPicPr>
          <p:cNvPr descr="A picture containing toy&#10;&#10;Description automatically generated" id="142" name="Google Shape;142;g23a5eec89c1_0_182"/>
          <p:cNvPicPr preferRelativeResize="0"/>
          <p:nvPr/>
        </p:nvPicPr>
        <p:blipFill rotWithShape="1">
          <a:blip r:embed="rId5">
            <a:alphaModFix/>
          </a:blip>
          <a:srcRect b="0" l="0" r="0" t="0"/>
          <a:stretch/>
        </p:blipFill>
        <p:spPr>
          <a:xfrm>
            <a:off x="35817" y="3939818"/>
            <a:ext cx="897699" cy="897699"/>
          </a:xfrm>
          <a:prstGeom prst="rect">
            <a:avLst/>
          </a:prstGeom>
          <a:noFill/>
          <a:ln>
            <a:noFill/>
          </a:ln>
        </p:spPr>
      </p:pic>
      <p:sp>
        <p:nvSpPr>
          <p:cNvPr id="143" name="Google Shape;143;g23a5eec89c1_0_182"/>
          <p:cNvSpPr txBox="1"/>
          <p:nvPr>
            <p:ph idx="1" type="body"/>
          </p:nvPr>
        </p:nvSpPr>
        <p:spPr>
          <a:xfrm>
            <a:off x="573983" y="1197312"/>
            <a:ext cx="8197800" cy="3038100"/>
          </a:xfrm>
          <a:prstGeom prst="rect">
            <a:avLst/>
          </a:prstGeom>
          <a:noFill/>
          <a:ln>
            <a:noFill/>
          </a:ln>
        </p:spPr>
        <p:txBody>
          <a:bodyPr anchorCtr="0" anchor="t" bIns="45700" lIns="91425" spcFirstLastPara="1" rIns="91425" wrap="square" tIns="45700">
            <a:normAutofit/>
          </a:bodyPr>
          <a:lstStyle>
            <a:lvl1pPr indent="-342900" lvl="0" marL="457200" marR="0" algn="l">
              <a:lnSpc>
                <a:spcPct val="90000"/>
              </a:lnSpc>
              <a:spcBef>
                <a:spcPts val="750"/>
              </a:spcBef>
              <a:spcAft>
                <a:spcPts val="0"/>
              </a:spcAft>
              <a:buClr>
                <a:srgbClr val="00B0F0"/>
              </a:buClr>
              <a:buSzPts val="1800"/>
              <a:buFont typeface="Arial"/>
              <a:buChar char="•"/>
              <a:defRPr b="0" i="0" sz="1800" u="none" cap="none" strike="noStrike">
                <a:solidFill>
                  <a:schemeClr val="dk1"/>
                </a:solidFill>
                <a:latin typeface="Calibri"/>
                <a:ea typeface="Calibri"/>
                <a:cs typeface="Calibri"/>
                <a:sym typeface="Calibri"/>
              </a:defRPr>
            </a:lvl1pPr>
            <a:lvl2pPr indent="-317500" lvl="1" marL="914400" marR="0" algn="l">
              <a:lnSpc>
                <a:spcPct val="90000"/>
              </a:lnSpc>
              <a:spcBef>
                <a:spcPts val="375"/>
              </a:spcBef>
              <a:spcAft>
                <a:spcPts val="0"/>
              </a:spcAft>
              <a:buClr>
                <a:srgbClr val="00B0F0"/>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algn="l">
              <a:lnSpc>
                <a:spcPct val="90000"/>
              </a:lnSpc>
              <a:spcBef>
                <a:spcPts val="375"/>
              </a:spcBef>
              <a:spcAft>
                <a:spcPts val="0"/>
              </a:spcAft>
              <a:buClr>
                <a:srgbClr val="00B0F0"/>
              </a:buClr>
              <a:buSzPts val="1200"/>
              <a:buFont typeface="Arial"/>
              <a:buChar char="•"/>
              <a:defRPr b="0" i="0" sz="1200" u="none" cap="none" strike="noStrike">
                <a:solidFill>
                  <a:schemeClr val="dk1"/>
                </a:solidFill>
                <a:latin typeface="Calibri"/>
                <a:ea typeface="Calibri"/>
                <a:cs typeface="Calibri"/>
                <a:sym typeface="Calibri"/>
              </a:defRPr>
            </a:lvl3pPr>
            <a:lvl4pPr indent="-298450" lvl="3" marL="1828800" marR="0" algn="l">
              <a:lnSpc>
                <a:spcPct val="90000"/>
              </a:lnSpc>
              <a:spcBef>
                <a:spcPts val="375"/>
              </a:spcBef>
              <a:spcAft>
                <a:spcPts val="0"/>
              </a:spcAft>
              <a:buClr>
                <a:srgbClr val="00B0F0"/>
              </a:buClr>
              <a:buSzPts val="1100"/>
              <a:buFont typeface="Arial"/>
              <a:buChar char="•"/>
              <a:defRPr b="0" i="0" sz="1100" u="none" cap="none" strike="noStrike">
                <a:solidFill>
                  <a:schemeClr val="dk1"/>
                </a:solidFill>
                <a:latin typeface="Calibri"/>
                <a:ea typeface="Calibri"/>
                <a:cs typeface="Calibri"/>
                <a:sym typeface="Calibri"/>
              </a:defRPr>
            </a:lvl4pPr>
            <a:lvl5pPr indent="-298450" lvl="4" marL="2286000" marR="0" algn="l">
              <a:lnSpc>
                <a:spcPct val="90000"/>
              </a:lnSpc>
              <a:spcBef>
                <a:spcPts val="375"/>
              </a:spcBef>
              <a:spcAft>
                <a:spcPts val="0"/>
              </a:spcAft>
              <a:buClr>
                <a:srgbClr val="00B0F0"/>
              </a:buClr>
              <a:buSzPts val="1100"/>
              <a:buFont typeface="Arial"/>
              <a:buChar char="•"/>
              <a:defRPr b="0" i="0" sz="1100" u="none" cap="none" strike="noStrike">
                <a:solidFill>
                  <a:schemeClr val="dk1"/>
                </a:solidFill>
                <a:latin typeface="Calibri"/>
                <a:ea typeface="Calibri"/>
                <a:cs typeface="Calibri"/>
                <a:sym typeface="Calibri"/>
              </a:defRPr>
            </a:lvl5pPr>
            <a:lvl6pPr indent="-314325" lvl="5" marL="27432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144" name="Google Shape;144;g23a5eec89c1_0_182"/>
          <p:cNvSpPr txBox="1"/>
          <p:nvPr>
            <p:ph type="title"/>
          </p:nvPr>
        </p:nvSpPr>
        <p:spPr>
          <a:xfrm>
            <a:off x="573984" y="302643"/>
            <a:ext cx="8197800" cy="6867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0"/>
              </a:spcBef>
              <a:spcAft>
                <a:spcPts val="0"/>
              </a:spcAft>
              <a:buClr>
                <a:srgbClr val="00609C"/>
              </a:buClr>
              <a:buSzPts val="2700"/>
              <a:buFont typeface="Calibri"/>
              <a:buNone/>
              <a:defRPr b="1" i="0" sz="2700" u="none" cap="none" strike="noStrike">
                <a:solidFill>
                  <a:srgbClr val="00609C"/>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45" name="Google Shape;145;g23a5eec89c1_0_182"/>
          <p:cNvPicPr preferRelativeResize="0"/>
          <p:nvPr/>
        </p:nvPicPr>
        <p:blipFill rotWithShape="1">
          <a:blip r:embed="rId6">
            <a:alphaModFix/>
          </a:blip>
          <a:srcRect b="0" l="0" r="0" t="0"/>
          <a:stretch/>
        </p:blipFill>
        <p:spPr>
          <a:xfrm>
            <a:off x="0" y="4673877"/>
            <a:ext cx="9152669" cy="46962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ith Image">
  <p:cSld name="Title Slide with Image">
    <p:spTree>
      <p:nvGrpSpPr>
        <p:cNvPr id="146" name="Shape 146"/>
        <p:cNvGrpSpPr/>
        <p:nvPr/>
      </p:nvGrpSpPr>
      <p:grpSpPr>
        <a:xfrm>
          <a:off x="0" y="0"/>
          <a:ext cx="0" cy="0"/>
          <a:chOff x="0" y="0"/>
          <a:chExt cx="0" cy="0"/>
        </a:xfrm>
      </p:grpSpPr>
      <p:pic>
        <p:nvPicPr>
          <p:cNvPr descr="A close up of a logo&#10;&#10;Description automatically generated" id="147" name="Google Shape;147;g23a5eec89c1_0_198"/>
          <p:cNvPicPr preferRelativeResize="0"/>
          <p:nvPr/>
        </p:nvPicPr>
        <p:blipFill rotWithShape="1">
          <a:blip r:embed="rId2">
            <a:alphaModFix/>
          </a:blip>
          <a:srcRect b="0" l="0" r="0" t="0"/>
          <a:stretch/>
        </p:blipFill>
        <p:spPr>
          <a:xfrm>
            <a:off x="0" y="14855"/>
            <a:ext cx="9144000" cy="5143500"/>
          </a:xfrm>
          <a:prstGeom prst="rect">
            <a:avLst/>
          </a:prstGeom>
          <a:noFill/>
          <a:ln>
            <a:noFill/>
          </a:ln>
        </p:spPr>
      </p:pic>
      <p:sp>
        <p:nvSpPr>
          <p:cNvPr id="148" name="Google Shape;148;g23a5eec89c1_0_198"/>
          <p:cNvSpPr txBox="1"/>
          <p:nvPr>
            <p:ph idx="1" type="subTitle"/>
          </p:nvPr>
        </p:nvSpPr>
        <p:spPr>
          <a:xfrm>
            <a:off x="643559" y="2169216"/>
            <a:ext cx="8048100" cy="1904100"/>
          </a:xfrm>
          <a:prstGeom prst="rect">
            <a:avLst/>
          </a:prstGeom>
          <a:noFill/>
          <a:ln>
            <a:noFill/>
          </a:ln>
        </p:spPr>
        <p:txBody>
          <a:bodyPr anchorCtr="0" anchor="ctr" bIns="45700" lIns="91425" spcFirstLastPara="1" rIns="91425" wrap="square" tIns="45700">
            <a:noAutofit/>
          </a:bodyPr>
          <a:lstStyle>
            <a:lvl1pPr lvl="0" marR="0" algn="l">
              <a:lnSpc>
                <a:spcPct val="90000"/>
              </a:lnSpc>
              <a:spcBef>
                <a:spcPts val="750"/>
              </a:spcBef>
              <a:spcAft>
                <a:spcPts val="0"/>
              </a:spcAft>
              <a:buClr>
                <a:schemeClr val="dk1"/>
              </a:buClr>
              <a:buSzPts val="4050"/>
              <a:buFont typeface="Arial"/>
              <a:buNone/>
              <a:defRPr b="1" i="0" sz="4050" u="none" cap="none" strike="noStrike">
                <a:solidFill>
                  <a:schemeClr val="dk1"/>
                </a:solidFill>
                <a:latin typeface="Calibri"/>
                <a:ea typeface="Calibri"/>
                <a:cs typeface="Calibri"/>
                <a:sym typeface="Calibri"/>
              </a:defRPr>
            </a:lvl1pPr>
            <a:lvl2pPr lvl="1" marR="0" algn="ctr">
              <a:lnSpc>
                <a:spcPct val="90000"/>
              </a:lnSpc>
              <a:spcBef>
                <a:spcPts val="375"/>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375"/>
              </a:spcBef>
              <a:spcAft>
                <a:spcPts val="0"/>
              </a:spcAft>
              <a:buClr>
                <a:schemeClr val="dk1"/>
              </a:buClr>
              <a:buSzPts val="1350"/>
              <a:buFont typeface="Arial"/>
              <a:buNone/>
              <a:defRPr b="0" i="0" sz="1350" u="none" cap="none" strike="noStrike">
                <a:solidFill>
                  <a:schemeClr val="dk1"/>
                </a:solidFill>
                <a:latin typeface="Calibri"/>
                <a:ea typeface="Calibri"/>
                <a:cs typeface="Calibri"/>
                <a:sym typeface="Calibri"/>
              </a:defRPr>
            </a:lvl3pPr>
            <a:lvl4pPr lvl="3"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375"/>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pic>
        <p:nvPicPr>
          <p:cNvPr descr="A close up of a sign&#10;&#10;Description automatically generated" id="149" name="Google Shape;149;g23a5eec89c1_0_198"/>
          <p:cNvPicPr preferRelativeResize="0"/>
          <p:nvPr/>
        </p:nvPicPr>
        <p:blipFill rotWithShape="1">
          <a:blip r:embed="rId3">
            <a:alphaModFix/>
          </a:blip>
          <a:srcRect b="0" l="0" r="0" t="0"/>
          <a:stretch/>
        </p:blipFill>
        <p:spPr>
          <a:xfrm>
            <a:off x="8032752" y="4570829"/>
            <a:ext cx="749499" cy="250333"/>
          </a:xfrm>
          <a:prstGeom prst="rect">
            <a:avLst/>
          </a:prstGeom>
          <a:noFill/>
          <a:ln>
            <a:noFill/>
          </a:ln>
        </p:spPr>
      </p:pic>
      <p:pic>
        <p:nvPicPr>
          <p:cNvPr id="150" name="Google Shape;150;g23a5eec89c1_0_198"/>
          <p:cNvPicPr preferRelativeResize="0"/>
          <p:nvPr/>
        </p:nvPicPr>
        <p:blipFill rotWithShape="1">
          <a:blip r:embed="rId4">
            <a:alphaModFix/>
          </a:blip>
          <a:srcRect b="0" l="0" r="0" t="0"/>
          <a:stretch/>
        </p:blipFill>
        <p:spPr>
          <a:xfrm>
            <a:off x="0" y="4688732"/>
            <a:ext cx="9152669" cy="469624"/>
          </a:xfrm>
          <a:prstGeom prst="rect">
            <a:avLst/>
          </a:prstGeom>
          <a:noFill/>
          <a:ln>
            <a:noFill/>
          </a:ln>
        </p:spPr>
      </p:pic>
      <p:sp>
        <p:nvSpPr>
          <p:cNvPr id="151" name="Google Shape;151;g23a5eec89c1_0_198"/>
          <p:cNvSpPr txBox="1"/>
          <p:nvPr>
            <p:ph idx="12" type="sldNum"/>
          </p:nvPr>
        </p:nvSpPr>
        <p:spPr>
          <a:xfrm>
            <a:off x="6714326" y="4953592"/>
            <a:ext cx="2057400" cy="191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blue and white logo&#10;&#10;Description automatically generated with low confidence" id="152" name="Google Shape;152;g23a5eec89c1_0_198"/>
          <p:cNvPicPr preferRelativeResize="0"/>
          <p:nvPr/>
        </p:nvPicPr>
        <p:blipFill rotWithShape="1">
          <a:blip r:embed="rId5">
            <a:alphaModFix/>
          </a:blip>
          <a:srcRect b="0" l="0" r="0" t="0"/>
          <a:stretch/>
        </p:blipFill>
        <p:spPr>
          <a:xfrm>
            <a:off x="414912" y="391020"/>
            <a:ext cx="2049429" cy="59983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25" name="Shape 25"/>
        <p:cNvGrpSpPr/>
        <p:nvPr/>
      </p:nvGrpSpPr>
      <p:grpSpPr>
        <a:xfrm>
          <a:off x="0" y="0"/>
          <a:ext cx="0" cy="0"/>
          <a:chOff x="0" y="0"/>
          <a:chExt cx="0" cy="0"/>
        </a:xfrm>
      </p:grpSpPr>
      <p:sp>
        <p:nvSpPr>
          <p:cNvPr id="26" name="Google Shape;26;p33"/>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33"/>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33"/>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29" name="Google Shape;29;p33"/>
          <p:cNvPicPr preferRelativeResize="0"/>
          <p:nvPr/>
        </p:nvPicPr>
        <p:blipFill rotWithShape="1">
          <a:blip r:embed="rId2">
            <a:alphaModFix/>
          </a:blip>
          <a:srcRect b="0" l="0" r="0" t="0"/>
          <a:stretch/>
        </p:blipFill>
        <p:spPr>
          <a:xfrm flipH="1">
            <a:off x="1513287" y="666977"/>
            <a:ext cx="6117426" cy="3132714"/>
          </a:xfrm>
          <a:prstGeom prst="rect">
            <a:avLst/>
          </a:prstGeom>
          <a:noFill/>
          <a:ln>
            <a:noFill/>
          </a:ln>
        </p:spPr>
      </p:pic>
      <p:sp>
        <p:nvSpPr>
          <p:cNvPr id="30" name="Google Shape;30;p33"/>
          <p:cNvSpPr txBox="1"/>
          <p:nvPr>
            <p:ph idx="1" type="subTitle"/>
          </p:nvPr>
        </p:nvSpPr>
        <p:spPr>
          <a:xfrm>
            <a:off x="1534641" y="1414683"/>
            <a:ext cx="6096072" cy="1020876"/>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rgbClr val="00B0F0"/>
              </a:buClr>
              <a:buSzPts val="3600"/>
              <a:buNone/>
              <a:defRPr b="1" sz="3600">
                <a:solidFill>
                  <a:srgbClr val="00B0F0"/>
                </a:solidFill>
                <a:latin typeface="Calibri"/>
                <a:ea typeface="Calibri"/>
                <a:cs typeface="Calibri"/>
                <a:sym typeface="Calibri"/>
              </a:defRPr>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p:txBody>
      </p:sp>
      <p:pic>
        <p:nvPicPr>
          <p:cNvPr descr="A black sign with white text&#10;&#10;Description automatically generated" id="31" name="Google Shape;31;p33"/>
          <p:cNvPicPr preferRelativeResize="0"/>
          <p:nvPr/>
        </p:nvPicPr>
        <p:blipFill rotWithShape="1">
          <a:blip r:embed="rId3">
            <a:alphaModFix/>
          </a:blip>
          <a:srcRect b="0" l="0" r="0" t="0"/>
          <a:stretch/>
        </p:blipFill>
        <p:spPr>
          <a:xfrm flipH="1">
            <a:off x="359378" y="2822846"/>
            <a:ext cx="1860468" cy="1860468"/>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OneColumn">
  <p:cSld name="Content Slide_OneColumn">
    <p:spTree>
      <p:nvGrpSpPr>
        <p:cNvPr id="32" name="Shape 32"/>
        <p:cNvGrpSpPr/>
        <p:nvPr/>
      </p:nvGrpSpPr>
      <p:grpSpPr>
        <a:xfrm>
          <a:off x="0" y="0"/>
          <a:ext cx="0" cy="0"/>
          <a:chOff x="0" y="0"/>
          <a:chExt cx="0" cy="0"/>
        </a:xfrm>
      </p:grpSpPr>
      <p:sp>
        <p:nvSpPr>
          <p:cNvPr id="33" name="Google Shape;33;p30"/>
          <p:cNvSpPr txBox="1"/>
          <p:nvPr>
            <p:ph idx="1" type="body"/>
          </p:nvPr>
        </p:nvSpPr>
        <p:spPr>
          <a:xfrm>
            <a:off x="639815" y="1076139"/>
            <a:ext cx="7938882" cy="3071463"/>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grpSp>
        <p:nvGrpSpPr>
          <p:cNvPr id="34" name="Google Shape;34;p30"/>
          <p:cNvGrpSpPr/>
          <p:nvPr/>
        </p:nvGrpSpPr>
        <p:grpSpPr>
          <a:xfrm>
            <a:off x="6536078" y="4234070"/>
            <a:ext cx="2155693" cy="418490"/>
            <a:chOff x="8714770" y="5645427"/>
            <a:chExt cx="2874256" cy="557986"/>
          </a:xfrm>
        </p:grpSpPr>
        <p:pic>
          <p:nvPicPr>
            <p:cNvPr id="35" name="Google Shape;35;p30"/>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36" name="Google Shape;36;p30"/>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37" name="Google Shape;37;p30"/>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38" name="Google Shape;38;p30"/>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39" name="Google Shape;39;p30"/>
          <p:cNvPicPr preferRelativeResize="0"/>
          <p:nvPr/>
        </p:nvPicPr>
        <p:blipFill rotWithShape="1">
          <a:blip r:embed="rId4">
            <a:alphaModFix/>
          </a:blip>
          <a:srcRect b="0" l="1" r="-5268" t="0"/>
          <a:stretch/>
        </p:blipFill>
        <p:spPr>
          <a:xfrm>
            <a:off x="349097" y="699498"/>
            <a:ext cx="8860735" cy="270557"/>
          </a:xfrm>
          <a:prstGeom prst="rect">
            <a:avLst/>
          </a:prstGeom>
          <a:noFill/>
          <a:ln>
            <a:noFill/>
          </a:ln>
        </p:spPr>
      </p:pic>
      <p:sp>
        <p:nvSpPr>
          <p:cNvPr id="40" name="Google Shape;40;p30"/>
          <p:cNvSpPr txBox="1"/>
          <p:nvPr>
            <p:ph type="title"/>
          </p:nvPr>
        </p:nvSpPr>
        <p:spPr>
          <a:xfrm>
            <a:off x="639424" y="259770"/>
            <a:ext cx="7938882" cy="686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2800"/>
              <a:buFont typeface="Century Gothic"/>
              <a:buNone/>
              <a:defRPr b="0" sz="2800">
                <a:solidFill>
                  <a:srgbClr val="00B0F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close up of a sign&#10;&#10;Description automatically generated" id="41" name="Google Shape;41;p30"/>
          <p:cNvPicPr preferRelativeResize="0"/>
          <p:nvPr/>
        </p:nvPicPr>
        <p:blipFill rotWithShape="1">
          <a:blip r:embed="rId5">
            <a:alphaModFix/>
          </a:blip>
          <a:srcRect b="0" l="0" r="0" t="0"/>
          <a:stretch/>
        </p:blipFill>
        <p:spPr>
          <a:xfrm>
            <a:off x="269727" y="3906974"/>
            <a:ext cx="783325" cy="78332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TwoColumns">
  <p:cSld name="Content Slide_TwoColumns">
    <p:spTree>
      <p:nvGrpSpPr>
        <p:cNvPr id="42" name="Shape 42"/>
        <p:cNvGrpSpPr/>
        <p:nvPr/>
      </p:nvGrpSpPr>
      <p:grpSpPr>
        <a:xfrm>
          <a:off x="0" y="0"/>
          <a:ext cx="0" cy="0"/>
          <a:chOff x="0" y="0"/>
          <a:chExt cx="0" cy="0"/>
        </a:xfrm>
      </p:grpSpPr>
      <p:grpSp>
        <p:nvGrpSpPr>
          <p:cNvPr id="43" name="Google Shape;43;p36"/>
          <p:cNvGrpSpPr/>
          <p:nvPr/>
        </p:nvGrpSpPr>
        <p:grpSpPr>
          <a:xfrm>
            <a:off x="6536078" y="4234070"/>
            <a:ext cx="2155693" cy="418490"/>
            <a:chOff x="8714770" y="5645427"/>
            <a:chExt cx="2874256" cy="557986"/>
          </a:xfrm>
        </p:grpSpPr>
        <p:pic>
          <p:nvPicPr>
            <p:cNvPr id="44" name="Google Shape;44;p36"/>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45" name="Google Shape;45;p36"/>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46" name="Google Shape;46;p36"/>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47" name="Google Shape;47;p36"/>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48" name="Google Shape;48;p36"/>
          <p:cNvSpPr txBox="1"/>
          <p:nvPr>
            <p:ph idx="1" type="body"/>
          </p:nvPr>
        </p:nvSpPr>
        <p:spPr>
          <a:xfrm>
            <a:off x="639815" y="1352875"/>
            <a:ext cx="3932185" cy="2801135"/>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id="49" name="Google Shape;49;p36"/>
          <p:cNvPicPr preferRelativeResize="0"/>
          <p:nvPr/>
        </p:nvPicPr>
        <p:blipFill rotWithShape="1">
          <a:blip r:embed="rId4">
            <a:alphaModFix/>
          </a:blip>
          <a:srcRect b="0" l="1" r="-5268" t="0"/>
          <a:stretch/>
        </p:blipFill>
        <p:spPr>
          <a:xfrm>
            <a:off x="349097" y="976234"/>
            <a:ext cx="8860735" cy="270557"/>
          </a:xfrm>
          <a:prstGeom prst="rect">
            <a:avLst/>
          </a:prstGeom>
          <a:noFill/>
          <a:ln>
            <a:noFill/>
          </a:ln>
        </p:spPr>
      </p:pic>
      <p:sp>
        <p:nvSpPr>
          <p:cNvPr id="50" name="Google Shape;50;p36"/>
          <p:cNvSpPr txBox="1"/>
          <p:nvPr>
            <p:ph type="title"/>
          </p:nvPr>
        </p:nvSpPr>
        <p:spPr>
          <a:xfrm>
            <a:off x="639424" y="452282"/>
            <a:ext cx="7938882" cy="686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2700"/>
              <a:buFont typeface="Calibri"/>
              <a:buNone/>
              <a:defRPr b="1" sz="2700">
                <a:solidFill>
                  <a:srgbClr val="00B0F0"/>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36"/>
          <p:cNvSpPr txBox="1"/>
          <p:nvPr>
            <p:ph idx="2" type="body"/>
          </p:nvPr>
        </p:nvSpPr>
        <p:spPr>
          <a:xfrm>
            <a:off x="4654254" y="1352875"/>
            <a:ext cx="3932185" cy="2801135"/>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pic>
        <p:nvPicPr>
          <p:cNvPr descr="A close up of a sign&#10;&#10;Description automatically generated" id="52" name="Google Shape;52;p36"/>
          <p:cNvPicPr preferRelativeResize="0"/>
          <p:nvPr/>
        </p:nvPicPr>
        <p:blipFill rotWithShape="1">
          <a:blip r:embed="rId5">
            <a:alphaModFix/>
          </a:blip>
          <a:srcRect b="0" l="0" r="0" t="0"/>
          <a:stretch/>
        </p:blipFill>
        <p:spPr>
          <a:xfrm>
            <a:off x="256952" y="3907899"/>
            <a:ext cx="783325" cy="78332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Slide_Subhead">
  <p:cSld name="Content Slide_Subhead">
    <p:spTree>
      <p:nvGrpSpPr>
        <p:cNvPr id="53" name="Shape 53"/>
        <p:cNvGrpSpPr/>
        <p:nvPr/>
      </p:nvGrpSpPr>
      <p:grpSpPr>
        <a:xfrm>
          <a:off x="0" y="0"/>
          <a:ext cx="0" cy="0"/>
          <a:chOff x="0" y="0"/>
          <a:chExt cx="0" cy="0"/>
        </a:xfrm>
      </p:grpSpPr>
      <p:sp>
        <p:nvSpPr>
          <p:cNvPr id="54" name="Google Shape;54;p34"/>
          <p:cNvSpPr txBox="1"/>
          <p:nvPr>
            <p:ph idx="1" type="body"/>
          </p:nvPr>
        </p:nvSpPr>
        <p:spPr>
          <a:xfrm>
            <a:off x="639815" y="1477673"/>
            <a:ext cx="7938882" cy="2435697"/>
          </a:xfrm>
          <a:prstGeom prst="rect">
            <a:avLst/>
          </a:prstGeom>
          <a:noFill/>
          <a:ln>
            <a:noFill/>
          </a:ln>
        </p:spPr>
        <p:txBody>
          <a:bodyPr anchorCtr="0" anchor="t" bIns="45700" lIns="91425" spcFirstLastPara="1" rIns="91425" wrap="square" tIns="45700">
            <a:noAutofit/>
          </a:bodyPr>
          <a:lstStyle>
            <a:lvl1pPr indent="-355600" lvl="0" marL="457200" algn="l">
              <a:lnSpc>
                <a:spcPct val="90000"/>
              </a:lnSpc>
              <a:spcBef>
                <a:spcPts val="750"/>
              </a:spcBef>
              <a:spcAft>
                <a:spcPts val="0"/>
              </a:spcAft>
              <a:buClr>
                <a:srgbClr val="00B0F0"/>
              </a:buClr>
              <a:buSzPts val="2000"/>
              <a:buChar char="•"/>
              <a:defRPr sz="2000">
                <a:latin typeface="Calibri"/>
                <a:ea typeface="Calibri"/>
                <a:cs typeface="Calibri"/>
                <a:sym typeface="Calibri"/>
              </a:defRPr>
            </a:lvl1pPr>
            <a:lvl2pPr indent="-330200" lvl="1" marL="914400" algn="l">
              <a:lnSpc>
                <a:spcPct val="90000"/>
              </a:lnSpc>
              <a:spcBef>
                <a:spcPts val="375"/>
              </a:spcBef>
              <a:spcAft>
                <a:spcPts val="0"/>
              </a:spcAft>
              <a:buClr>
                <a:srgbClr val="00B0F0"/>
              </a:buClr>
              <a:buSzPts val="1600"/>
              <a:buChar char="•"/>
              <a:defRPr sz="1600">
                <a:latin typeface="Calibri"/>
                <a:ea typeface="Calibri"/>
                <a:cs typeface="Calibri"/>
                <a:sym typeface="Calibri"/>
              </a:defRPr>
            </a:lvl2pPr>
            <a:lvl3pPr indent="-317500" lvl="2" marL="1371600" algn="l">
              <a:lnSpc>
                <a:spcPct val="90000"/>
              </a:lnSpc>
              <a:spcBef>
                <a:spcPts val="375"/>
              </a:spcBef>
              <a:spcAft>
                <a:spcPts val="0"/>
              </a:spcAft>
              <a:buClr>
                <a:srgbClr val="00B0F0"/>
              </a:buClr>
              <a:buSzPts val="1400"/>
              <a:buChar char="•"/>
              <a:defRPr sz="1400">
                <a:latin typeface="Calibri"/>
                <a:ea typeface="Calibri"/>
                <a:cs typeface="Calibri"/>
                <a:sym typeface="Calibri"/>
              </a:defRPr>
            </a:lvl3pPr>
            <a:lvl4pPr indent="-304800" lvl="3" marL="1828800" algn="l">
              <a:lnSpc>
                <a:spcPct val="90000"/>
              </a:lnSpc>
              <a:spcBef>
                <a:spcPts val="375"/>
              </a:spcBef>
              <a:spcAft>
                <a:spcPts val="0"/>
              </a:spcAft>
              <a:buClr>
                <a:srgbClr val="00B0F0"/>
              </a:buClr>
              <a:buSzPts val="1200"/>
              <a:buChar char="•"/>
              <a:defRPr sz="1200">
                <a:latin typeface="Calibri"/>
                <a:ea typeface="Calibri"/>
                <a:cs typeface="Calibri"/>
                <a:sym typeface="Calibri"/>
              </a:defRPr>
            </a:lvl4pPr>
            <a:lvl5pPr indent="-304800" lvl="4" marL="2286000" algn="l">
              <a:lnSpc>
                <a:spcPct val="90000"/>
              </a:lnSpc>
              <a:spcBef>
                <a:spcPts val="375"/>
              </a:spcBef>
              <a:spcAft>
                <a:spcPts val="0"/>
              </a:spcAft>
              <a:buClr>
                <a:srgbClr val="00B0F0"/>
              </a:buClr>
              <a:buSzPts val="1200"/>
              <a:buChar char="•"/>
              <a:defRPr sz="1200">
                <a:latin typeface="Calibri"/>
                <a:ea typeface="Calibri"/>
                <a:cs typeface="Calibri"/>
                <a:sym typeface="Calibri"/>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grpSp>
        <p:nvGrpSpPr>
          <p:cNvPr id="55" name="Google Shape;55;p34"/>
          <p:cNvGrpSpPr/>
          <p:nvPr/>
        </p:nvGrpSpPr>
        <p:grpSpPr>
          <a:xfrm>
            <a:off x="6536078" y="4234070"/>
            <a:ext cx="2155693" cy="418490"/>
            <a:chOff x="8714770" y="5645427"/>
            <a:chExt cx="2874256" cy="557986"/>
          </a:xfrm>
        </p:grpSpPr>
        <p:pic>
          <p:nvPicPr>
            <p:cNvPr id="56" name="Google Shape;56;p34"/>
            <p:cNvPicPr preferRelativeResize="0"/>
            <p:nvPr/>
          </p:nvPicPr>
          <p:blipFill rotWithShape="1">
            <a:blip r:embed="rId2">
              <a:alphaModFix/>
            </a:blip>
            <a:srcRect b="0" l="0" r="0" t="0"/>
            <a:stretch/>
          </p:blipFill>
          <p:spPr>
            <a:xfrm>
              <a:off x="8714770" y="5645427"/>
              <a:ext cx="1418626" cy="545626"/>
            </a:xfrm>
            <a:prstGeom prst="rect">
              <a:avLst/>
            </a:prstGeom>
            <a:noFill/>
            <a:ln>
              <a:noFill/>
            </a:ln>
          </p:spPr>
        </p:pic>
        <p:pic>
          <p:nvPicPr>
            <p:cNvPr descr="A close up of a sign&#10;&#10;Description automatically generated" id="57" name="Google Shape;57;p34"/>
            <p:cNvPicPr preferRelativeResize="0"/>
            <p:nvPr/>
          </p:nvPicPr>
          <p:blipFill rotWithShape="1">
            <a:blip r:embed="rId3">
              <a:alphaModFix/>
            </a:blip>
            <a:srcRect b="0" l="0" r="0" t="0"/>
            <a:stretch/>
          </p:blipFill>
          <p:spPr>
            <a:xfrm>
              <a:off x="10589694" y="5844209"/>
              <a:ext cx="999332" cy="333777"/>
            </a:xfrm>
            <a:prstGeom prst="rect">
              <a:avLst/>
            </a:prstGeom>
            <a:noFill/>
            <a:ln>
              <a:noFill/>
            </a:ln>
          </p:spPr>
        </p:pic>
        <p:cxnSp>
          <p:nvCxnSpPr>
            <p:cNvPr id="58" name="Google Shape;58;p34"/>
            <p:cNvCxnSpPr/>
            <p:nvPr/>
          </p:nvCxnSpPr>
          <p:spPr>
            <a:xfrm>
              <a:off x="10336697" y="5794513"/>
              <a:ext cx="0" cy="408900"/>
            </a:xfrm>
            <a:prstGeom prst="straightConnector1">
              <a:avLst/>
            </a:prstGeom>
            <a:noFill/>
            <a:ln cap="flat" cmpd="sng" w="9525">
              <a:solidFill>
                <a:srgbClr val="7F7F7F"/>
              </a:solidFill>
              <a:prstDash val="solid"/>
              <a:miter lim="800000"/>
              <a:headEnd len="sm" w="sm" type="none"/>
              <a:tailEnd len="sm" w="sm" type="none"/>
            </a:ln>
          </p:spPr>
        </p:cxnSp>
      </p:grpSp>
      <p:sp>
        <p:nvSpPr>
          <p:cNvPr id="59" name="Google Shape;59;p34"/>
          <p:cNvSpPr txBox="1"/>
          <p:nvPr>
            <p:ph idx="12" type="sldNum"/>
          </p:nvPr>
        </p:nvSpPr>
        <p:spPr>
          <a:xfrm>
            <a:off x="6708912" y="4758644"/>
            <a:ext cx="2057400" cy="191043"/>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1pPr>
            <a:lvl2pPr indent="0" lvl="1"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2pPr>
            <a:lvl3pPr indent="0" lvl="2"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3pPr>
            <a:lvl4pPr indent="0" lvl="3"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4pPr>
            <a:lvl5pPr indent="0" lvl="4"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5pPr>
            <a:lvl6pPr indent="0" lvl="5"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6pPr>
            <a:lvl7pPr indent="0" lvl="6"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7pPr>
            <a:lvl8pPr indent="0" lvl="7"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8pPr>
            <a:lvl9pPr indent="0" lvl="8" marL="0" marR="0" algn="l">
              <a:lnSpc>
                <a:spcPct val="100000"/>
              </a:lnSpc>
              <a:spcBef>
                <a:spcPts val="0"/>
              </a:spcBef>
              <a:spcAft>
                <a:spcPts val="0"/>
              </a:spcAft>
              <a:buClr>
                <a:schemeClr val="lt1"/>
              </a:buClr>
              <a:buSzPts val="900"/>
              <a:buFont typeface="Calibri"/>
              <a:buNone/>
              <a:defRPr b="0" i="0" sz="900" u="none" cap="none" strike="noStrike">
                <a:solidFill>
                  <a:schemeClr val="lt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60" name="Google Shape;60;p34"/>
          <p:cNvPicPr preferRelativeResize="0"/>
          <p:nvPr/>
        </p:nvPicPr>
        <p:blipFill rotWithShape="1">
          <a:blip r:embed="rId4">
            <a:alphaModFix/>
          </a:blip>
          <a:srcRect b="0" l="1" r="-5268" t="0"/>
          <a:stretch/>
        </p:blipFill>
        <p:spPr>
          <a:xfrm>
            <a:off x="349097" y="711530"/>
            <a:ext cx="8860735" cy="270557"/>
          </a:xfrm>
          <a:prstGeom prst="rect">
            <a:avLst/>
          </a:prstGeom>
          <a:noFill/>
          <a:ln>
            <a:noFill/>
          </a:ln>
        </p:spPr>
      </p:pic>
      <p:sp>
        <p:nvSpPr>
          <p:cNvPr id="61" name="Google Shape;61;p34"/>
          <p:cNvSpPr txBox="1"/>
          <p:nvPr>
            <p:ph idx="2" type="body"/>
          </p:nvPr>
        </p:nvSpPr>
        <p:spPr>
          <a:xfrm>
            <a:off x="639424" y="1074610"/>
            <a:ext cx="7938882" cy="347831"/>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750"/>
              </a:spcBef>
              <a:spcAft>
                <a:spcPts val="0"/>
              </a:spcAft>
              <a:buClr>
                <a:srgbClr val="006394"/>
              </a:buClr>
              <a:buSzPts val="2100"/>
              <a:buNone/>
              <a:defRPr b="1" i="1">
                <a:solidFill>
                  <a:srgbClr val="006394"/>
                </a:solidFill>
                <a:latin typeface="Calibri"/>
                <a:ea typeface="Calibri"/>
                <a:cs typeface="Calibri"/>
                <a:sym typeface="Calibri"/>
              </a:defRPr>
            </a:lvl1pPr>
            <a:lvl2pPr indent="-228600" lvl="1" marL="914400" algn="l">
              <a:lnSpc>
                <a:spcPct val="90000"/>
              </a:lnSpc>
              <a:spcBef>
                <a:spcPts val="375"/>
              </a:spcBef>
              <a:spcAft>
                <a:spcPts val="0"/>
              </a:spcAft>
              <a:buClr>
                <a:schemeClr val="dk1"/>
              </a:buClr>
              <a:buSzPts val="1800"/>
              <a:buNone/>
              <a:defRPr/>
            </a:lvl2pPr>
            <a:lvl3pPr indent="-228600" lvl="2" marL="1371600" algn="l">
              <a:lnSpc>
                <a:spcPct val="90000"/>
              </a:lnSpc>
              <a:spcBef>
                <a:spcPts val="375"/>
              </a:spcBef>
              <a:spcAft>
                <a:spcPts val="0"/>
              </a:spcAft>
              <a:buClr>
                <a:schemeClr val="dk1"/>
              </a:buClr>
              <a:buSzPts val="1500"/>
              <a:buNone/>
              <a:defRPr/>
            </a:lvl3pPr>
            <a:lvl4pPr indent="-228600" lvl="3" marL="1828800" algn="l">
              <a:lnSpc>
                <a:spcPct val="90000"/>
              </a:lnSpc>
              <a:spcBef>
                <a:spcPts val="375"/>
              </a:spcBef>
              <a:spcAft>
                <a:spcPts val="0"/>
              </a:spcAft>
              <a:buClr>
                <a:schemeClr val="dk1"/>
              </a:buClr>
              <a:buSzPts val="1350"/>
              <a:buNone/>
              <a:defRPr/>
            </a:lvl4pPr>
            <a:lvl5pPr indent="-228600" lvl="4" marL="2286000" algn="l">
              <a:lnSpc>
                <a:spcPct val="90000"/>
              </a:lnSpc>
              <a:spcBef>
                <a:spcPts val="375"/>
              </a:spcBef>
              <a:spcAft>
                <a:spcPts val="0"/>
              </a:spcAft>
              <a:buClr>
                <a:schemeClr val="dk1"/>
              </a:buClr>
              <a:buSzPts val="1350"/>
              <a:buNone/>
              <a:defRPr/>
            </a:lvl5pPr>
            <a:lvl6pPr indent="-342900" lvl="5" marL="2743200" algn="l">
              <a:lnSpc>
                <a:spcPct val="90000"/>
              </a:lnSpc>
              <a:spcBef>
                <a:spcPts val="375"/>
              </a:spcBef>
              <a:spcAft>
                <a:spcPts val="0"/>
              </a:spcAft>
              <a:buClr>
                <a:schemeClr val="dk1"/>
              </a:buClr>
              <a:buSzPts val="1800"/>
              <a:buChar char="•"/>
              <a:defRPr/>
            </a:lvl6pPr>
            <a:lvl7pPr indent="-342900" lvl="6" marL="3200400" algn="l">
              <a:lnSpc>
                <a:spcPct val="90000"/>
              </a:lnSpc>
              <a:spcBef>
                <a:spcPts val="375"/>
              </a:spcBef>
              <a:spcAft>
                <a:spcPts val="0"/>
              </a:spcAft>
              <a:buClr>
                <a:schemeClr val="dk1"/>
              </a:buClr>
              <a:buSzPts val="1800"/>
              <a:buChar char="•"/>
              <a:defRPr/>
            </a:lvl7pPr>
            <a:lvl8pPr indent="-342900" lvl="7" marL="3657600" algn="l">
              <a:lnSpc>
                <a:spcPct val="90000"/>
              </a:lnSpc>
              <a:spcBef>
                <a:spcPts val="375"/>
              </a:spcBef>
              <a:spcAft>
                <a:spcPts val="0"/>
              </a:spcAft>
              <a:buClr>
                <a:schemeClr val="dk1"/>
              </a:buClr>
              <a:buSzPts val="1800"/>
              <a:buChar char="•"/>
              <a:defRPr/>
            </a:lvl8pPr>
            <a:lvl9pPr indent="-342900" lvl="8" marL="4114800" algn="l">
              <a:lnSpc>
                <a:spcPct val="90000"/>
              </a:lnSpc>
              <a:spcBef>
                <a:spcPts val="375"/>
              </a:spcBef>
              <a:spcAft>
                <a:spcPts val="0"/>
              </a:spcAft>
              <a:buClr>
                <a:schemeClr val="dk1"/>
              </a:buClr>
              <a:buSzPts val="1800"/>
              <a:buChar char="•"/>
              <a:defRPr/>
            </a:lvl9pPr>
          </a:lstStyle>
          <a:p/>
        </p:txBody>
      </p:sp>
      <p:sp>
        <p:nvSpPr>
          <p:cNvPr id="62" name="Google Shape;62;p34"/>
          <p:cNvSpPr txBox="1"/>
          <p:nvPr>
            <p:ph type="title"/>
          </p:nvPr>
        </p:nvSpPr>
        <p:spPr>
          <a:xfrm>
            <a:off x="639424" y="235706"/>
            <a:ext cx="7938882" cy="686847"/>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rgbClr val="00B0F0"/>
              </a:buClr>
              <a:buSzPts val="2800"/>
              <a:buFont typeface="Century Gothic"/>
              <a:buNone/>
              <a:defRPr b="0" sz="2800">
                <a:solidFill>
                  <a:srgbClr val="00B0F0"/>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close up of a sign&#10;&#10;Description automatically generated" id="63" name="Google Shape;63;p34"/>
          <p:cNvPicPr preferRelativeResize="0"/>
          <p:nvPr/>
        </p:nvPicPr>
        <p:blipFill rotWithShape="1">
          <a:blip r:embed="rId5">
            <a:alphaModFix/>
          </a:blip>
          <a:srcRect b="0" l="0" r="0" t="0"/>
          <a:stretch/>
        </p:blipFill>
        <p:spPr>
          <a:xfrm>
            <a:off x="256962" y="3736412"/>
            <a:ext cx="954806" cy="95480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320 Teal 1">
  <p:cSld name="1_Title Slide 320 Teal_1">
    <p:spTree>
      <p:nvGrpSpPr>
        <p:cNvPr id="64" name="Shape 64"/>
        <p:cNvGrpSpPr/>
        <p:nvPr/>
      </p:nvGrpSpPr>
      <p:grpSpPr>
        <a:xfrm>
          <a:off x="0" y="0"/>
          <a:ext cx="0" cy="0"/>
          <a:chOff x="0" y="0"/>
          <a:chExt cx="0" cy="0"/>
        </a:xfrm>
      </p:grpSpPr>
      <p:sp>
        <p:nvSpPr>
          <p:cNvPr id="65" name="Google Shape;65;g2c0b82f6d68_0_285"/>
          <p:cNvSpPr txBox="1"/>
          <p:nvPr>
            <p:ph idx="12" type="sldNum"/>
          </p:nvPr>
        </p:nvSpPr>
        <p:spPr>
          <a:xfrm>
            <a:off x="385321" y="4654044"/>
            <a:ext cx="486600" cy="273900"/>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66" name="Google Shape;66;g2c0b82f6d68_0_285"/>
          <p:cNvSpPr txBox="1"/>
          <p:nvPr>
            <p:ph type="ctrTitle"/>
          </p:nvPr>
        </p:nvSpPr>
        <p:spPr>
          <a:xfrm>
            <a:off x="685800" y="3138060"/>
            <a:ext cx="7772400" cy="5229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B6C0"/>
              </a:buClr>
              <a:buSzPts val="3300"/>
              <a:buFont typeface="Calibri"/>
              <a:buNone/>
              <a:defRPr i="0" sz="3300">
                <a:solidFill>
                  <a:srgbClr val="2CB6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g2c0b82f6d68_0_285"/>
          <p:cNvSpPr txBox="1"/>
          <p:nvPr>
            <p:ph idx="1" type="subTitle"/>
          </p:nvPr>
        </p:nvSpPr>
        <p:spPr>
          <a:xfrm>
            <a:off x="685800" y="3730100"/>
            <a:ext cx="7772400" cy="956700"/>
          </a:xfrm>
          <a:prstGeom prst="rect">
            <a:avLst/>
          </a:prstGeom>
          <a:noFill/>
          <a:ln>
            <a:noFill/>
          </a:ln>
        </p:spPr>
        <p:txBody>
          <a:bodyPr anchorCtr="0" anchor="t" bIns="45700" lIns="91425" spcFirstLastPara="1" rIns="91425" wrap="square" tIns="45700">
            <a:noAutofit/>
          </a:bodyPr>
          <a:lstStyle>
            <a:lvl1pPr lvl="0" algn="l">
              <a:lnSpc>
                <a:spcPct val="90000"/>
              </a:lnSpc>
              <a:spcBef>
                <a:spcPts val="750"/>
              </a:spcBef>
              <a:spcAft>
                <a:spcPts val="0"/>
              </a:spcAft>
              <a:buClr>
                <a:srgbClr val="7F7F7F"/>
              </a:buClr>
              <a:buSzPts val="2100"/>
              <a:buNone/>
              <a:defRPr b="1" i="1" sz="2100">
                <a:solidFill>
                  <a:srgbClr val="7F7F7F"/>
                </a:solidFill>
                <a:latin typeface="Calibri"/>
                <a:ea typeface="Calibri"/>
                <a:cs typeface="Calibri"/>
                <a:sym typeface="Calibri"/>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8" name="Shape 68"/>
        <p:cNvGrpSpPr/>
        <p:nvPr/>
      </p:nvGrpSpPr>
      <p:grpSpPr>
        <a:xfrm>
          <a:off x="0" y="0"/>
          <a:ext cx="0" cy="0"/>
          <a:chOff x="0" y="0"/>
          <a:chExt cx="0" cy="0"/>
        </a:xfrm>
      </p:grpSpPr>
      <p:pic>
        <p:nvPicPr>
          <p:cNvPr id="69" name="Google Shape;69;g23a5eec89c1_0_193"/>
          <p:cNvPicPr preferRelativeResize="0"/>
          <p:nvPr/>
        </p:nvPicPr>
        <p:blipFill rotWithShape="1">
          <a:blip r:embed="rId2">
            <a:alphaModFix/>
          </a:blip>
          <a:srcRect b="0" l="0" r="0" t="0"/>
          <a:stretch/>
        </p:blipFill>
        <p:spPr>
          <a:xfrm>
            <a:off x="0" y="4673877"/>
            <a:ext cx="9152669" cy="469624"/>
          </a:xfrm>
          <a:prstGeom prst="rect">
            <a:avLst/>
          </a:prstGeom>
          <a:noFill/>
          <a:ln>
            <a:noFill/>
          </a:ln>
        </p:spPr>
      </p:pic>
      <p:sp>
        <p:nvSpPr>
          <p:cNvPr id="70" name="Google Shape;70;g23a5eec89c1_0_193"/>
          <p:cNvSpPr txBox="1"/>
          <p:nvPr>
            <p:ph idx="12" type="sldNum"/>
          </p:nvPr>
        </p:nvSpPr>
        <p:spPr>
          <a:xfrm>
            <a:off x="6714326" y="4938683"/>
            <a:ext cx="2057400" cy="191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FFFFFF"/>
              </a:buClr>
              <a:buSzPts val="900"/>
              <a:buFont typeface="Arial"/>
              <a:buNone/>
              <a:defRPr b="0" i="0" sz="9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pic>
        <p:nvPicPr>
          <p:cNvPr descr="A picture containing toy&#10;&#10;Description automatically generated" id="71" name="Google Shape;71;g23a5eec89c1_0_193"/>
          <p:cNvPicPr preferRelativeResize="0"/>
          <p:nvPr/>
        </p:nvPicPr>
        <p:blipFill rotWithShape="1">
          <a:blip r:embed="rId3">
            <a:alphaModFix/>
          </a:blip>
          <a:srcRect b="0" l="0" r="0" t="0"/>
          <a:stretch/>
        </p:blipFill>
        <p:spPr>
          <a:xfrm>
            <a:off x="393992" y="3880118"/>
            <a:ext cx="897699" cy="897699"/>
          </a:xfrm>
          <a:prstGeom prst="rect">
            <a:avLst/>
          </a:prstGeom>
          <a:noFill/>
          <a:ln>
            <a:noFill/>
          </a:ln>
        </p:spPr>
      </p:pic>
      <p:pic>
        <p:nvPicPr>
          <p:cNvPr descr="A blue and white logo&#10;&#10;Description automatically generated with low confidence" id="72" name="Google Shape;72;g23a5eec89c1_0_193"/>
          <p:cNvPicPr preferRelativeResize="0"/>
          <p:nvPr/>
        </p:nvPicPr>
        <p:blipFill rotWithShape="1">
          <a:blip r:embed="rId4">
            <a:alphaModFix/>
          </a:blip>
          <a:srcRect b="0" l="0" r="0" t="0"/>
          <a:stretch/>
        </p:blipFill>
        <p:spPr>
          <a:xfrm flipH="1" rot="10800000">
            <a:off x="7980769" y="4444992"/>
            <a:ext cx="865520" cy="25332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73" name="Shape 73"/>
        <p:cNvGrpSpPr/>
        <p:nvPr/>
      </p:nvGrpSpPr>
      <p:grpSpPr>
        <a:xfrm>
          <a:off x="0" y="0"/>
          <a:ext cx="0" cy="0"/>
          <a:chOff x="0" y="0"/>
          <a:chExt cx="0" cy="0"/>
        </a:xfrm>
      </p:grpSpPr>
      <p:sp>
        <p:nvSpPr>
          <p:cNvPr id="74" name="Google Shape;74;p31"/>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1"/>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1"/>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id="77" name="Google Shape;77;p31"/>
          <p:cNvPicPr preferRelativeResize="0"/>
          <p:nvPr/>
        </p:nvPicPr>
        <p:blipFill rotWithShape="1">
          <a:blip r:embed="rId2">
            <a:alphaModFix/>
          </a:blip>
          <a:srcRect b="0" l="0" r="0" t="0"/>
          <a:stretch/>
        </p:blipFill>
        <p:spPr>
          <a:xfrm flipH="1">
            <a:off x="1513287" y="666977"/>
            <a:ext cx="6117426" cy="3132714"/>
          </a:xfrm>
          <a:prstGeom prst="rect">
            <a:avLst/>
          </a:prstGeom>
          <a:noFill/>
          <a:ln>
            <a:noFill/>
          </a:ln>
        </p:spPr>
      </p:pic>
      <p:sp>
        <p:nvSpPr>
          <p:cNvPr id="78" name="Google Shape;78;p31"/>
          <p:cNvSpPr txBox="1"/>
          <p:nvPr>
            <p:ph type="ctrTitle"/>
          </p:nvPr>
        </p:nvSpPr>
        <p:spPr>
          <a:xfrm>
            <a:off x="1541759" y="972231"/>
            <a:ext cx="6003267" cy="772483"/>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2800"/>
              <a:buFont typeface="Calibri"/>
              <a:buNone/>
              <a:defRPr b="1" sz="2800">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1"/>
          <p:cNvSpPr txBox="1"/>
          <p:nvPr>
            <p:ph idx="1" type="subTitle"/>
          </p:nvPr>
        </p:nvSpPr>
        <p:spPr>
          <a:xfrm>
            <a:off x="1534641" y="1691411"/>
            <a:ext cx="6096072" cy="1020876"/>
          </a:xfrm>
          <a:prstGeom prst="rect">
            <a:avLst/>
          </a:prstGeom>
          <a:noFill/>
          <a:ln>
            <a:noFill/>
          </a:ln>
        </p:spPr>
        <p:txBody>
          <a:bodyPr anchorCtr="0" anchor="t" bIns="45700" lIns="91425" spcFirstLastPara="1" rIns="91425" wrap="square" tIns="45700">
            <a:noAutofit/>
          </a:bodyPr>
          <a:lstStyle>
            <a:lvl1pPr lvl="0" algn="ctr">
              <a:lnSpc>
                <a:spcPct val="90000"/>
              </a:lnSpc>
              <a:spcBef>
                <a:spcPts val="750"/>
              </a:spcBef>
              <a:spcAft>
                <a:spcPts val="0"/>
              </a:spcAft>
              <a:buClr>
                <a:srgbClr val="00B0F0"/>
              </a:buClr>
              <a:buSzPts val="3600"/>
              <a:buNone/>
              <a:defRPr b="1" sz="3600">
                <a:solidFill>
                  <a:srgbClr val="00B0F0"/>
                </a:solidFill>
                <a:latin typeface="Calibri"/>
                <a:ea typeface="Calibri"/>
                <a:cs typeface="Calibri"/>
                <a:sym typeface="Calibri"/>
              </a:defRPr>
            </a:lvl1pPr>
            <a:lvl2pPr lvl="1" algn="ctr">
              <a:lnSpc>
                <a:spcPct val="90000"/>
              </a:lnSpc>
              <a:spcBef>
                <a:spcPts val="375"/>
              </a:spcBef>
              <a:spcAft>
                <a:spcPts val="0"/>
              </a:spcAft>
              <a:buClr>
                <a:schemeClr val="dk1"/>
              </a:buClr>
              <a:buSzPts val="2000"/>
              <a:buNone/>
              <a:defRPr sz="2000"/>
            </a:lvl2pPr>
            <a:lvl3pPr lvl="2" algn="ctr">
              <a:lnSpc>
                <a:spcPct val="90000"/>
              </a:lnSpc>
              <a:spcBef>
                <a:spcPts val="375"/>
              </a:spcBef>
              <a:spcAft>
                <a:spcPts val="0"/>
              </a:spcAft>
              <a:buClr>
                <a:schemeClr val="dk1"/>
              </a:buClr>
              <a:buSzPts val="1800"/>
              <a:buNone/>
              <a:defRPr sz="1800"/>
            </a:lvl3pPr>
            <a:lvl4pPr lvl="3" algn="ctr">
              <a:lnSpc>
                <a:spcPct val="90000"/>
              </a:lnSpc>
              <a:spcBef>
                <a:spcPts val="375"/>
              </a:spcBef>
              <a:spcAft>
                <a:spcPts val="0"/>
              </a:spcAft>
              <a:buClr>
                <a:schemeClr val="dk1"/>
              </a:buClr>
              <a:buSzPts val="1600"/>
              <a:buNone/>
              <a:defRPr sz="1600"/>
            </a:lvl4pPr>
            <a:lvl5pPr lvl="4" algn="ctr">
              <a:lnSpc>
                <a:spcPct val="90000"/>
              </a:lnSpc>
              <a:spcBef>
                <a:spcPts val="375"/>
              </a:spcBef>
              <a:spcAft>
                <a:spcPts val="0"/>
              </a:spcAft>
              <a:buClr>
                <a:schemeClr val="dk1"/>
              </a:buClr>
              <a:buSzPts val="1600"/>
              <a:buNone/>
              <a:defRPr sz="1600"/>
            </a:lvl5pPr>
            <a:lvl6pPr lvl="5" algn="ctr">
              <a:lnSpc>
                <a:spcPct val="90000"/>
              </a:lnSpc>
              <a:spcBef>
                <a:spcPts val="375"/>
              </a:spcBef>
              <a:spcAft>
                <a:spcPts val="0"/>
              </a:spcAft>
              <a:buClr>
                <a:schemeClr val="dk1"/>
              </a:buClr>
              <a:buSzPts val="1600"/>
              <a:buNone/>
              <a:defRPr sz="1600"/>
            </a:lvl6pPr>
            <a:lvl7pPr lvl="6" algn="ctr">
              <a:lnSpc>
                <a:spcPct val="90000"/>
              </a:lnSpc>
              <a:spcBef>
                <a:spcPts val="375"/>
              </a:spcBef>
              <a:spcAft>
                <a:spcPts val="0"/>
              </a:spcAft>
              <a:buClr>
                <a:schemeClr val="dk1"/>
              </a:buClr>
              <a:buSzPts val="1600"/>
              <a:buNone/>
              <a:defRPr sz="1600"/>
            </a:lvl7pPr>
            <a:lvl8pPr lvl="7" algn="ctr">
              <a:lnSpc>
                <a:spcPct val="90000"/>
              </a:lnSpc>
              <a:spcBef>
                <a:spcPts val="375"/>
              </a:spcBef>
              <a:spcAft>
                <a:spcPts val="0"/>
              </a:spcAft>
              <a:buClr>
                <a:schemeClr val="dk1"/>
              </a:buClr>
              <a:buSzPts val="1600"/>
              <a:buNone/>
              <a:defRPr sz="1600"/>
            </a:lvl8pPr>
            <a:lvl9pPr lvl="8" algn="ctr">
              <a:lnSpc>
                <a:spcPct val="90000"/>
              </a:lnSpc>
              <a:spcBef>
                <a:spcPts val="375"/>
              </a:spcBef>
              <a:spcAft>
                <a:spcPts val="0"/>
              </a:spcAft>
              <a:buClr>
                <a:schemeClr val="dk1"/>
              </a:buClr>
              <a:buSzPts val="1600"/>
              <a:buNone/>
              <a:defRPr sz="1600"/>
            </a:lvl9pPr>
          </a:lstStyle>
          <a:p/>
        </p:txBody>
      </p:sp>
      <p:pic>
        <p:nvPicPr>
          <p:cNvPr descr="A black sign with white text&#10;&#10;Description automatically generated" id="80" name="Google Shape;80;p31"/>
          <p:cNvPicPr preferRelativeResize="0"/>
          <p:nvPr/>
        </p:nvPicPr>
        <p:blipFill rotWithShape="1">
          <a:blip r:embed="rId3">
            <a:alphaModFix/>
          </a:blip>
          <a:srcRect b="0" l="0" r="0" t="0"/>
          <a:stretch/>
        </p:blipFill>
        <p:spPr>
          <a:xfrm flipH="1">
            <a:off x="359378" y="2822846"/>
            <a:ext cx="1860468" cy="186046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320 Teal">
  <p:cSld name="1_Title Slide 320 Teal">
    <p:spTree>
      <p:nvGrpSpPr>
        <p:cNvPr id="81" name="Shape 81"/>
        <p:cNvGrpSpPr/>
        <p:nvPr/>
      </p:nvGrpSpPr>
      <p:grpSpPr>
        <a:xfrm>
          <a:off x="0" y="0"/>
          <a:ext cx="0" cy="0"/>
          <a:chOff x="0" y="0"/>
          <a:chExt cx="0" cy="0"/>
        </a:xfrm>
      </p:grpSpPr>
      <p:sp>
        <p:nvSpPr>
          <p:cNvPr id="82" name="Google Shape;82;p32"/>
          <p:cNvSpPr txBox="1"/>
          <p:nvPr>
            <p:ph idx="12" type="sldNum"/>
          </p:nvPr>
        </p:nvSpPr>
        <p:spPr>
          <a:xfrm>
            <a:off x="385321" y="4654044"/>
            <a:ext cx="486659" cy="273844"/>
          </a:xfrm>
          <a:prstGeom prst="rect">
            <a:avLst/>
          </a:prstGeom>
          <a:noFill/>
          <a:ln>
            <a:noFill/>
          </a:ln>
        </p:spPr>
        <p:txBody>
          <a:bodyPr anchorCtr="0" anchor="ctr" bIns="45700" lIns="91425" spcFirstLastPara="1" rIns="91425" wrap="square" tIns="45700">
            <a:noAutofit/>
          </a:bodyPr>
          <a:lstStyle>
            <a:lvl1pPr indent="0" lvl="0"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900"/>
              <a:buFont typeface="Arial"/>
              <a:buNone/>
              <a:defRPr b="0" i="0" sz="900" u="none" cap="none" strike="noStrike">
                <a:solidFill>
                  <a:srgbClr val="0066A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83" name="Google Shape;83;p32"/>
          <p:cNvSpPr txBox="1"/>
          <p:nvPr>
            <p:ph type="ctrTitle"/>
          </p:nvPr>
        </p:nvSpPr>
        <p:spPr>
          <a:xfrm>
            <a:off x="685800" y="3138060"/>
            <a:ext cx="7772400" cy="52298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rgbClr val="2CB6C0"/>
              </a:buClr>
              <a:buSzPts val="3300"/>
              <a:buFont typeface="Calibri"/>
              <a:buNone/>
              <a:defRPr i="0" sz="3300">
                <a:solidFill>
                  <a:srgbClr val="2CB6C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2"/>
          <p:cNvSpPr txBox="1"/>
          <p:nvPr>
            <p:ph idx="1" type="subTitle"/>
          </p:nvPr>
        </p:nvSpPr>
        <p:spPr>
          <a:xfrm>
            <a:off x="685800" y="3730100"/>
            <a:ext cx="7772400" cy="956810"/>
          </a:xfrm>
          <a:prstGeom prst="rect">
            <a:avLst/>
          </a:prstGeom>
          <a:noFill/>
          <a:ln>
            <a:noFill/>
          </a:ln>
        </p:spPr>
        <p:txBody>
          <a:bodyPr anchorCtr="0" anchor="t" bIns="45700" lIns="91425" spcFirstLastPara="1" rIns="91425" wrap="square" tIns="45700">
            <a:noAutofit/>
          </a:bodyPr>
          <a:lstStyle>
            <a:lvl1pPr lvl="0" algn="l">
              <a:lnSpc>
                <a:spcPct val="90000"/>
              </a:lnSpc>
              <a:spcBef>
                <a:spcPts val="750"/>
              </a:spcBef>
              <a:spcAft>
                <a:spcPts val="0"/>
              </a:spcAft>
              <a:buClr>
                <a:srgbClr val="7F7F7F"/>
              </a:buClr>
              <a:buSzPts val="2100"/>
              <a:buNone/>
              <a:defRPr b="1" i="1" sz="2100">
                <a:solidFill>
                  <a:srgbClr val="7F7F7F"/>
                </a:solidFill>
                <a:latin typeface="Calibri"/>
                <a:ea typeface="Calibri"/>
                <a:cs typeface="Calibri"/>
                <a:sym typeface="Calibri"/>
              </a:defRPr>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p:txBody>
      </p:sp>
      <p:sp>
        <p:nvSpPr>
          <p:cNvPr id="85" name="Google Shape;85;p32"/>
          <p:cNvSpPr/>
          <p:nvPr>
            <p:ph idx="2" type="pic"/>
          </p:nvPr>
        </p:nvSpPr>
        <p:spPr>
          <a:xfrm>
            <a:off x="0" y="652463"/>
            <a:ext cx="1828800" cy="1828800"/>
          </a:xfrm>
          <a:prstGeom prst="rect">
            <a:avLst/>
          </a:prstGeom>
          <a:noFill/>
          <a:ln>
            <a:noFill/>
          </a:ln>
        </p:spPr>
      </p:sp>
      <p:sp>
        <p:nvSpPr>
          <p:cNvPr id="86" name="Google Shape;86;p32"/>
          <p:cNvSpPr/>
          <p:nvPr>
            <p:ph idx="3" type="pic"/>
          </p:nvPr>
        </p:nvSpPr>
        <p:spPr>
          <a:xfrm>
            <a:off x="3657600" y="652463"/>
            <a:ext cx="1828800" cy="1828800"/>
          </a:xfrm>
          <a:prstGeom prst="rect">
            <a:avLst/>
          </a:prstGeom>
          <a:noFill/>
          <a:ln>
            <a:noFill/>
          </a:ln>
        </p:spPr>
      </p:sp>
      <p:sp>
        <p:nvSpPr>
          <p:cNvPr id="87" name="Google Shape;87;p32"/>
          <p:cNvSpPr/>
          <p:nvPr>
            <p:ph idx="4" type="pic"/>
          </p:nvPr>
        </p:nvSpPr>
        <p:spPr>
          <a:xfrm>
            <a:off x="5486400" y="652463"/>
            <a:ext cx="1828800" cy="1828800"/>
          </a:xfrm>
          <a:prstGeom prst="rect">
            <a:avLst/>
          </a:prstGeom>
          <a:noFill/>
          <a:ln>
            <a:noFill/>
          </a:ln>
        </p:spPr>
      </p:sp>
      <p:sp>
        <p:nvSpPr>
          <p:cNvPr id="88" name="Google Shape;88;p32"/>
          <p:cNvSpPr/>
          <p:nvPr>
            <p:ph idx="5" type="pic"/>
          </p:nvPr>
        </p:nvSpPr>
        <p:spPr>
          <a:xfrm>
            <a:off x="7315200" y="652463"/>
            <a:ext cx="1828800" cy="1828800"/>
          </a:xfrm>
          <a:prstGeom prst="rect">
            <a:avLst/>
          </a:prstGeom>
          <a:noFill/>
          <a:ln>
            <a:noFill/>
          </a:ln>
        </p:spPr>
      </p:sp>
      <p:sp>
        <p:nvSpPr>
          <p:cNvPr id="89" name="Google Shape;89;p32"/>
          <p:cNvSpPr/>
          <p:nvPr>
            <p:ph idx="6" type="pic"/>
          </p:nvPr>
        </p:nvSpPr>
        <p:spPr>
          <a:xfrm>
            <a:off x="1828800" y="652463"/>
            <a:ext cx="1828800" cy="18288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1.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5.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8"/>
          <p:cNvSpPr txBox="1"/>
          <p:nvPr>
            <p:ph type="title"/>
          </p:nvPr>
        </p:nvSpPr>
        <p:spPr>
          <a:xfrm>
            <a:off x="628650" y="273844"/>
            <a:ext cx="7886700" cy="99417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p28"/>
          <p:cNvSpPr txBox="1"/>
          <p:nvPr>
            <p:ph idx="1" type="body"/>
          </p:nvPr>
        </p:nvSpPr>
        <p:spPr>
          <a:xfrm>
            <a:off x="628650" y="1369219"/>
            <a:ext cx="7886700" cy="3263504"/>
          </a:xfrm>
          <a:prstGeom prst="rect">
            <a:avLst/>
          </a:prstGeom>
          <a:noFill/>
          <a:ln>
            <a:noFill/>
          </a:ln>
        </p:spPr>
        <p:txBody>
          <a:bodyPr anchorCtr="0" anchor="t" bIns="45700" lIns="91425" spcFirstLastPara="1" rIns="91425" wrap="square" tIns="45700">
            <a:noAutofit/>
          </a:bodyPr>
          <a:lstStyle>
            <a:lvl1pPr indent="-361950" lvl="0" marL="457200" marR="0" rtl="0" algn="l">
              <a:lnSpc>
                <a:spcPct val="90000"/>
              </a:lnSpc>
              <a:spcBef>
                <a:spcPts val="75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375"/>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375"/>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4325" lvl="3" marL="1828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4pPr>
            <a:lvl5pPr indent="-314325" lvl="4" marL="22860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5pPr>
            <a:lvl6pPr indent="-314325" lvl="5" marL="27432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6pPr>
            <a:lvl7pPr indent="-314325" lvl="6" marL="32004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7pPr>
            <a:lvl8pPr indent="-314325" lvl="7" marL="36576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8pPr>
            <a:lvl9pPr indent="-314325" lvl="8" marL="4114800" marR="0" rtl="0" algn="l">
              <a:lnSpc>
                <a:spcPct val="90000"/>
              </a:lnSpc>
              <a:spcBef>
                <a:spcPts val="375"/>
              </a:spcBef>
              <a:spcAft>
                <a:spcPts val="0"/>
              </a:spcAft>
              <a:buClr>
                <a:schemeClr val="dk1"/>
              </a:buClr>
              <a:buSzPts val="1350"/>
              <a:buFont typeface="Arial"/>
              <a:buChar char="•"/>
              <a:defRPr b="0" i="0" sz="1350" u="none" cap="none" strike="noStrike">
                <a:solidFill>
                  <a:schemeClr val="dk1"/>
                </a:solidFill>
                <a:latin typeface="Calibri"/>
                <a:ea typeface="Calibri"/>
                <a:cs typeface="Calibri"/>
                <a:sym typeface="Calibri"/>
              </a:defRPr>
            </a:lvl9pPr>
          </a:lstStyle>
          <a:p/>
        </p:txBody>
      </p:sp>
      <p:sp>
        <p:nvSpPr>
          <p:cNvPr id="8" name="Google Shape;8;p28"/>
          <p:cNvSpPr txBox="1"/>
          <p:nvPr>
            <p:ph idx="10" type="dt"/>
          </p:nvPr>
        </p:nvSpPr>
        <p:spPr>
          <a:xfrm>
            <a:off x="628650" y="4767263"/>
            <a:ext cx="2057400" cy="273844"/>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9" name="Google Shape;9;p28"/>
          <p:cNvSpPr txBox="1"/>
          <p:nvPr>
            <p:ph idx="11" type="ftr"/>
          </p:nvPr>
        </p:nvSpPr>
        <p:spPr>
          <a:xfrm>
            <a:off x="3028950" y="4767263"/>
            <a:ext cx="3086100" cy="273844"/>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0" name="Google Shape;10;p28"/>
          <p:cNvSpPr txBox="1"/>
          <p:nvPr>
            <p:ph idx="12" type="sldNum"/>
          </p:nvPr>
        </p:nvSpPr>
        <p:spPr>
          <a:xfrm>
            <a:off x="6457950" y="4767263"/>
            <a:ext cx="2057400" cy="273844"/>
          </a:xfrm>
          <a:prstGeom prst="rect">
            <a:avLst/>
          </a:prstGeom>
          <a:noFill/>
          <a:ln>
            <a:noFill/>
          </a:ln>
        </p:spPr>
        <p:txBody>
          <a:bodyPr anchorCtr="0" anchor="ctr" bIns="45700" lIns="91425" spcFirstLastPara="1" rIns="91425" wrap="square" tIns="45700">
            <a:noAutofit/>
          </a:bodyPr>
          <a:lstStyle>
            <a:lvl1pPr indent="0" lvl="0"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1pPr>
            <a:lvl2pPr indent="0" lvl="1"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2pPr>
            <a:lvl3pPr indent="0" lvl="2"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3pPr>
            <a:lvl4pPr indent="0" lvl="3"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4pPr>
            <a:lvl5pPr indent="0" lvl="4"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5pPr>
            <a:lvl6pPr indent="0" lvl="5"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6pPr>
            <a:lvl7pPr indent="0" lvl="6"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7pPr>
            <a:lvl8pPr indent="0" lvl="7"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8pPr>
            <a:lvl9pPr indent="0" lvl="8" marL="0" marR="0" rtl="0" algn="l">
              <a:lnSpc>
                <a:spcPct val="100000"/>
              </a:lnSpc>
              <a:spcBef>
                <a:spcPts val="0"/>
              </a:spcBef>
              <a:spcAft>
                <a:spcPts val="0"/>
              </a:spcAft>
              <a:buClr>
                <a:srgbClr val="888888"/>
              </a:buClr>
              <a:buSzPts val="900"/>
              <a:buFont typeface="Calibri"/>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pic>
        <p:nvPicPr>
          <p:cNvPr descr="A screenshot of a cell phone&#10;&#10;Description automatically generated" id="11" name="Google Shape;11;p28"/>
          <p:cNvPicPr preferRelativeResize="0"/>
          <p:nvPr/>
        </p:nvPicPr>
        <p:blipFill rotWithShape="1">
          <a:blip r:embed="rId1">
            <a:alphaModFix/>
          </a:blip>
          <a:srcRect b="0" l="0" r="0" t="0"/>
          <a:stretch/>
        </p:blipFill>
        <p:spPr>
          <a:xfrm>
            <a:off x="0" y="0"/>
            <a:ext cx="9144000" cy="5143500"/>
          </a:xfrm>
          <a:prstGeom prst="rect">
            <a:avLst/>
          </a:prstGeom>
          <a:solidFill>
            <a:schemeClr val="lt1"/>
          </a:solid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s://www.devx.com/terms/chip-art/" TargetMode="Externa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62.png"/><Relationship Id="rId5" Type="http://schemas.openxmlformats.org/officeDocument/2006/relationships/image" Target="../media/image67.png"/><Relationship Id="rId6" Type="http://schemas.openxmlformats.org/officeDocument/2006/relationships/image" Target="../media/image6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9.jpg"/><Relationship Id="rId4" Type="http://schemas.openxmlformats.org/officeDocument/2006/relationships/image" Target="../media/image44.jpg"/><Relationship Id="rId5" Type="http://schemas.openxmlformats.org/officeDocument/2006/relationships/image" Target="../media/image55.jpg"/><Relationship Id="rId6" Type="http://schemas.openxmlformats.org/officeDocument/2006/relationships/image" Target="../media/image54.jpg"/><Relationship Id="rId7" Type="http://schemas.openxmlformats.org/officeDocument/2006/relationships/image" Target="../media/image53.jpg"/><Relationship Id="rId8" Type="http://schemas.openxmlformats.org/officeDocument/2006/relationships/image" Target="../media/image6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docs.google.com/document/d/1gQPpltnFeh57mWYNhkczgsWRk9UJyXCg-zxz2b01ViE/edit" TargetMode="External"/><Relationship Id="rId4" Type="http://schemas.openxmlformats.org/officeDocument/2006/relationships/image" Target="../media/image6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www.youtube.com/watch?v=b0ISWaNoz-c" TargetMode="External"/><Relationship Id="rId4" Type="http://schemas.openxmlformats.org/officeDocument/2006/relationships/image" Target="../media/image43.jpg"/><Relationship Id="rId5" Type="http://schemas.openxmlformats.org/officeDocument/2006/relationships/hyperlink" Target="http://www.youtube.com/watch?v=b0ISWaNoz-c"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7.png"/><Relationship Id="rId4" Type="http://schemas.openxmlformats.org/officeDocument/2006/relationships/image" Target="../media/image33.png"/><Relationship Id="rId9" Type="http://schemas.openxmlformats.org/officeDocument/2006/relationships/image" Target="../media/image46.jpg"/><Relationship Id="rId5" Type="http://schemas.openxmlformats.org/officeDocument/2006/relationships/image" Target="../media/image28.png"/><Relationship Id="rId6" Type="http://schemas.openxmlformats.org/officeDocument/2006/relationships/image" Target="../media/image30.png"/><Relationship Id="rId7" Type="http://schemas.openxmlformats.org/officeDocument/2006/relationships/image" Target="../media/image31.jpg"/><Relationship Id="rId8" Type="http://schemas.openxmlformats.org/officeDocument/2006/relationships/image" Target="../media/image4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6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docs.google.com/document/d/19DHURiG-xKsnVPCfoMo8aehW6P7_kZRfF0EDYIBMoT4/edit"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www.youtube.com/watch?v=H9VDkvgGmVo" TargetMode="External"/><Relationship Id="rId4" Type="http://schemas.openxmlformats.org/officeDocument/2006/relationships/image" Target="../media/image47.jpg"/><Relationship Id="rId5" Type="http://schemas.openxmlformats.org/officeDocument/2006/relationships/hyperlink" Target="http://www.youtube.com/watch?v=H9VDkvgGmVo"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tryengineering.org/profile/electrical-engineering/" TargetMode="External"/><Relationship Id="rId4" Type="http://schemas.openxmlformats.org/officeDocument/2006/relationships/hyperlink" Target="https://tryengineering.org/profile/computer-engineering-2/" TargetMode="External"/><Relationship Id="rId5" Type="http://schemas.openxmlformats.org/officeDocument/2006/relationships/hyperlink" Target="https://tryengineering.org/profile/computer-science/" TargetMode="External"/><Relationship Id="rId6" Type="http://schemas.openxmlformats.org/officeDocument/2006/relationships/hyperlink" Target="https://tryengineering.org/profile/mechanical-engineering/" TargetMode="External"/><Relationship Id="rId7" Type="http://schemas.openxmlformats.org/officeDocument/2006/relationships/hyperlink" Target="https://tryengineering.org/profile/chemical-engineering/" TargetMode="External"/><Relationship Id="rId8"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drive.google.com/file/d/0B1e9rTlM5bVHMkZvNm51cFRxMXRNVHdwRjBONkExT2tid0Fn/view" TargetMode="External"/><Relationship Id="rId4" Type="http://schemas.openxmlformats.org/officeDocument/2006/relationships/hyperlink" Target="https://drive.google.com/file/d/0B1e9rTlM5bVHMkZvNm51cFRxMXRNVHdwRjBONkExT2tid0Fn/view" TargetMode="External"/><Relationship Id="rId5" Type="http://schemas.openxmlformats.org/officeDocument/2006/relationships/image" Target="../media/image5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51.png"/><Relationship Id="rId4" Type="http://schemas.openxmlformats.org/officeDocument/2006/relationships/hyperlink" Target="https://online-journals.org/index.php/i-jep/article/view/5366"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hyperlink" Target="http://www.greatachievements.org/" TargetMode="External"/><Relationship Id="rId4" Type="http://schemas.openxmlformats.org/officeDocument/2006/relationships/hyperlink" Target="http://www.greatachievements.org/" TargetMode="External"/><Relationship Id="rId5"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www.engineeringchallenges.org/" TargetMode="External"/><Relationship Id="rId4" Type="http://schemas.openxmlformats.org/officeDocument/2006/relationships/image" Target="../media/image6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9.xml"/><Relationship Id="rId3" Type="http://schemas.openxmlformats.org/officeDocument/2006/relationships/hyperlink" Target="https://tryengineering.org/" TargetMode="External"/><Relationship Id="rId4" Type="http://schemas.openxmlformats.org/officeDocument/2006/relationships/hyperlink" Target="https://tryengineering.org/" TargetMode="External"/><Relationship Id="rId5" Type="http://schemas.openxmlformats.org/officeDocument/2006/relationships/image" Target="../media/image58.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hyperlink" Target="https://tryengineering.org/semiconductors/" TargetMode="External"/><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tryengineering.org/semiconductors/" TargetMode="External"/><Relationship Id="rId4" Type="http://schemas.openxmlformats.org/officeDocument/2006/relationships/image" Target="../media/image4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hyperlink" Target="https://tryengineering.org/teacher/lesson-plans/electric-dough/" TargetMode="External"/><Relationship Id="rId4" Type="http://schemas.openxmlformats.org/officeDocument/2006/relationships/image" Target="../media/image38.jpg"/><Relationship Id="rId9" Type="http://schemas.openxmlformats.org/officeDocument/2006/relationships/image" Target="../media/image34.png"/><Relationship Id="rId5" Type="http://schemas.openxmlformats.org/officeDocument/2006/relationships/image" Target="../media/image42.jpg"/><Relationship Id="rId6" Type="http://schemas.openxmlformats.org/officeDocument/2006/relationships/image" Target="../media/image40.jpg"/><Relationship Id="rId7" Type="http://schemas.openxmlformats.org/officeDocument/2006/relationships/image" Target="../media/image39.jpg"/><Relationship Id="rId8"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g2c0b82f6d68_0_5"/>
          <p:cNvSpPr txBox="1"/>
          <p:nvPr>
            <p:ph type="ctrTitle"/>
          </p:nvPr>
        </p:nvSpPr>
        <p:spPr>
          <a:xfrm>
            <a:off x="930916" y="1547848"/>
            <a:ext cx="6858000" cy="754800"/>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chemeClr val="dk1"/>
              </a:buClr>
              <a:buSzPts val="2520"/>
              <a:buFont typeface="Calibri"/>
              <a:buNone/>
            </a:pPr>
            <a:r>
              <a:rPr lang="en-US" sz="2520"/>
              <a:t>Making of a Chip</a:t>
            </a:r>
            <a:endParaRPr sz="2520"/>
          </a:p>
        </p:txBody>
      </p:sp>
      <p:sp>
        <p:nvSpPr>
          <p:cNvPr id="158" name="Google Shape;158;g2c0b82f6d68_0_5"/>
          <p:cNvSpPr/>
          <p:nvPr/>
        </p:nvSpPr>
        <p:spPr>
          <a:xfrm rot="-5400000">
            <a:off x="1765825" y="2404975"/>
            <a:ext cx="2301000" cy="2231400"/>
          </a:xfrm>
          <a:prstGeom prst="rect">
            <a:avLst/>
          </a:prstGeom>
          <a:solidFill>
            <a:srgbClr val="00B0F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59" name="Google Shape;159;g2c0b82f6d68_0_5"/>
          <p:cNvPicPr preferRelativeResize="0"/>
          <p:nvPr/>
        </p:nvPicPr>
        <p:blipFill rotWithShape="1">
          <a:blip r:embed="rId3">
            <a:alphaModFix/>
          </a:blip>
          <a:srcRect b="0" l="0" r="27441" t="9633"/>
          <a:stretch/>
        </p:blipFill>
        <p:spPr>
          <a:xfrm>
            <a:off x="2031300" y="2571750"/>
            <a:ext cx="1843950" cy="193175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2e2d6edc00a_0_53"/>
          <p:cNvSpPr txBox="1"/>
          <p:nvPr>
            <p:ph idx="1" type="body"/>
          </p:nvPr>
        </p:nvSpPr>
        <p:spPr>
          <a:xfrm>
            <a:off x="885025" y="1025650"/>
            <a:ext cx="4123200" cy="37431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sz="1800"/>
              <a:t>Chip art, also known as silicon art, semiconductor art, silicon wafer art or chip graffiti refers to </a:t>
            </a:r>
            <a:r>
              <a:rPr b="1" lang="en-US" sz="1800"/>
              <a:t>microscopic hidden doodles </a:t>
            </a:r>
            <a:r>
              <a:rPr lang="en-US" sz="1800"/>
              <a:t>(designs, images, or messages) incorporated onto microchips during the manufacturing process. Engineers leave their creative mark on their tiny electronics canvases! </a:t>
            </a:r>
            <a:endParaRPr sz="1800"/>
          </a:p>
          <a:p>
            <a:pPr indent="0" lvl="0" marL="0" rtl="0" algn="l">
              <a:spcBef>
                <a:spcPts val="750"/>
              </a:spcBef>
              <a:spcAft>
                <a:spcPts val="0"/>
              </a:spcAft>
              <a:buNone/>
            </a:pPr>
            <a:r>
              <a:rPr lang="en-US" sz="1800"/>
              <a:t>One famous example was a </a:t>
            </a:r>
            <a:r>
              <a:rPr lang="en-US" sz="1800" u="sng">
                <a:solidFill>
                  <a:schemeClr val="hlink"/>
                </a:solidFill>
                <a:hlinkClick r:id="rId3"/>
              </a:rPr>
              <a:t>hidden image of Waldo </a:t>
            </a:r>
            <a:r>
              <a:rPr lang="en-US" sz="1800"/>
              <a:t>from the popular children’s book series, “Where’s Waldo?” that was found on the surface of a Texas Instruments silicon wafer in the late 1980s. </a:t>
            </a:r>
            <a:endParaRPr sz="1800"/>
          </a:p>
          <a:p>
            <a:pPr indent="0" lvl="0" marL="0" rtl="0" algn="l">
              <a:spcBef>
                <a:spcPts val="750"/>
              </a:spcBef>
              <a:spcAft>
                <a:spcPts val="0"/>
              </a:spcAft>
              <a:buNone/>
            </a:pPr>
            <a:r>
              <a:t/>
            </a:r>
            <a:endParaRPr/>
          </a:p>
        </p:txBody>
      </p:sp>
      <p:sp>
        <p:nvSpPr>
          <p:cNvPr id="235" name="Google Shape;235;g2e2d6edc00a_0_53"/>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Chip Art (Prep for Next Challenge)</a:t>
            </a:r>
            <a:endParaRPr/>
          </a:p>
        </p:txBody>
      </p:sp>
      <p:pic>
        <p:nvPicPr>
          <p:cNvPr descr=" Source: https://www.devx.com/terms/chip-art/&#10;" id="236" name="Google Shape;236;g2e2d6edc00a_0_53"/>
          <p:cNvPicPr preferRelativeResize="0"/>
          <p:nvPr/>
        </p:nvPicPr>
        <p:blipFill>
          <a:blip r:embed="rId4">
            <a:alphaModFix/>
          </a:blip>
          <a:stretch>
            <a:fillRect/>
          </a:stretch>
        </p:blipFill>
        <p:spPr>
          <a:xfrm>
            <a:off x="5069600" y="1490187"/>
            <a:ext cx="3508725" cy="2079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e2d6edc00a_0_146"/>
          <p:cNvSpPr txBox="1"/>
          <p:nvPr>
            <p:ph idx="1" type="body"/>
          </p:nvPr>
        </p:nvSpPr>
        <p:spPr>
          <a:xfrm>
            <a:off x="1009950" y="1076150"/>
            <a:ext cx="47685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sz="1800"/>
              <a:t>Create the “Mask” which is a stencil of the circuit design.  As the Integrated Circuit (IC) Designer, you need to create what is called a “Mask”.  The circuit design is turned into a mask (or stencil). In honor of “Chip Art” we will turn our chip layout into art.  Two constraints:</a:t>
            </a:r>
            <a:endParaRPr sz="1800"/>
          </a:p>
          <a:p>
            <a:pPr indent="-342900" lvl="0" marL="457200" rtl="0" algn="l">
              <a:spcBef>
                <a:spcPts val="750"/>
              </a:spcBef>
              <a:spcAft>
                <a:spcPts val="0"/>
              </a:spcAft>
              <a:buSzPts val="1800"/>
              <a:buChar char="•"/>
            </a:pPr>
            <a:r>
              <a:rPr lang="en-US" sz="1800"/>
              <a:t>Must have a minimum of 6 “chips” </a:t>
            </a:r>
            <a:r>
              <a:rPr lang="en-US" sz="1800"/>
              <a:t>(A single chip is two hole punches for the LED legs- see image of the six chips to the right)</a:t>
            </a:r>
            <a:endParaRPr sz="1800"/>
          </a:p>
          <a:p>
            <a:pPr indent="-342900" lvl="0" marL="457200" rtl="0" algn="l">
              <a:spcBef>
                <a:spcPts val="0"/>
              </a:spcBef>
              <a:spcAft>
                <a:spcPts val="0"/>
              </a:spcAft>
              <a:buSzPts val="1800"/>
              <a:buChar char="•"/>
            </a:pPr>
            <a:r>
              <a:rPr lang="en-US" sz="1800"/>
              <a:t>M</a:t>
            </a:r>
            <a:r>
              <a:rPr lang="en-US" sz="1800"/>
              <a:t>ust have a recognisable image (see image is the “sun”). Consider these other samples (mountain and city skyline) or letters and numbers as well. </a:t>
            </a:r>
            <a:endParaRPr sz="1800"/>
          </a:p>
          <a:p>
            <a:pPr indent="0" lvl="0" marL="0" rtl="0" algn="l">
              <a:spcBef>
                <a:spcPts val="750"/>
              </a:spcBef>
              <a:spcAft>
                <a:spcPts val="0"/>
              </a:spcAft>
              <a:buNone/>
            </a:pPr>
            <a:r>
              <a:t/>
            </a:r>
            <a:endParaRPr sz="1800"/>
          </a:p>
        </p:txBody>
      </p:sp>
      <p:sp>
        <p:nvSpPr>
          <p:cNvPr id="242" name="Google Shape;242;g2e2d6edc00a_0_146"/>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Challenge 2: Making a Mask</a:t>
            </a:r>
            <a:endParaRPr/>
          </a:p>
        </p:txBody>
      </p:sp>
      <p:pic>
        <p:nvPicPr>
          <p:cNvPr descr="Source: Dawna Schultz" id="243" name="Google Shape;243;g2e2d6edc00a_0_146"/>
          <p:cNvPicPr preferRelativeResize="0"/>
          <p:nvPr/>
        </p:nvPicPr>
        <p:blipFill>
          <a:blip r:embed="rId3">
            <a:alphaModFix/>
          </a:blip>
          <a:stretch>
            <a:fillRect/>
          </a:stretch>
        </p:blipFill>
        <p:spPr>
          <a:xfrm>
            <a:off x="6180900" y="360625"/>
            <a:ext cx="1815475" cy="1364175"/>
          </a:xfrm>
          <a:prstGeom prst="rect">
            <a:avLst/>
          </a:prstGeom>
          <a:noFill/>
          <a:ln cap="flat" cmpd="sng" w="12700">
            <a:solidFill>
              <a:srgbClr val="000000"/>
            </a:solidFill>
            <a:prstDash val="solid"/>
            <a:miter lim="8000"/>
            <a:headEnd len="sm" w="sm" type="none"/>
            <a:tailEnd len="sm" w="sm" type="none"/>
          </a:ln>
        </p:spPr>
      </p:pic>
      <p:pic>
        <p:nvPicPr>
          <p:cNvPr id="244" name="Google Shape;244;g2e2d6edc00a_0_146"/>
          <p:cNvPicPr preferRelativeResize="0"/>
          <p:nvPr/>
        </p:nvPicPr>
        <p:blipFill rotWithShape="1">
          <a:blip r:embed="rId4">
            <a:alphaModFix/>
          </a:blip>
          <a:srcRect b="0" l="209" r="219" t="0"/>
          <a:stretch/>
        </p:blipFill>
        <p:spPr>
          <a:xfrm>
            <a:off x="5778450" y="2143950"/>
            <a:ext cx="1381125" cy="1476375"/>
          </a:xfrm>
          <a:prstGeom prst="rect">
            <a:avLst/>
          </a:prstGeom>
          <a:noFill/>
          <a:ln>
            <a:noFill/>
          </a:ln>
        </p:spPr>
      </p:pic>
      <p:pic>
        <p:nvPicPr>
          <p:cNvPr id="245" name="Google Shape;245;g2e2d6edc00a_0_146"/>
          <p:cNvPicPr preferRelativeResize="0"/>
          <p:nvPr/>
        </p:nvPicPr>
        <p:blipFill>
          <a:blip r:embed="rId5">
            <a:alphaModFix/>
          </a:blip>
          <a:stretch>
            <a:fillRect/>
          </a:stretch>
        </p:blipFill>
        <p:spPr>
          <a:xfrm>
            <a:off x="7283650" y="1821700"/>
            <a:ext cx="1457325" cy="1143000"/>
          </a:xfrm>
          <a:prstGeom prst="rect">
            <a:avLst/>
          </a:prstGeom>
          <a:noFill/>
          <a:ln cap="flat" cmpd="sng" w="12700">
            <a:solidFill>
              <a:srgbClr val="000000"/>
            </a:solidFill>
            <a:prstDash val="solid"/>
            <a:miter lim="8000"/>
            <a:headEnd len="sm" w="sm" type="none"/>
            <a:tailEnd len="sm" w="sm" type="none"/>
          </a:ln>
        </p:spPr>
      </p:pic>
      <p:pic>
        <p:nvPicPr>
          <p:cNvPr id="246" name="Google Shape;246;g2e2d6edc00a_0_146"/>
          <p:cNvPicPr preferRelativeResize="0"/>
          <p:nvPr/>
        </p:nvPicPr>
        <p:blipFill>
          <a:blip r:embed="rId6">
            <a:alphaModFix/>
          </a:blip>
          <a:stretch>
            <a:fillRect/>
          </a:stretch>
        </p:blipFill>
        <p:spPr>
          <a:xfrm>
            <a:off x="7283650" y="3061600"/>
            <a:ext cx="1457325" cy="1143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g2e2d6edc00a_0_107"/>
          <p:cNvSpPr txBox="1"/>
          <p:nvPr>
            <p:ph idx="1" type="body"/>
          </p:nvPr>
        </p:nvSpPr>
        <p:spPr>
          <a:xfrm>
            <a:off x="900125" y="1036050"/>
            <a:ext cx="4555800" cy="35556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Take on the role of semiconductor engineers working in a foundry or “Fab” (short for Fabrication Facilities) where you make microchips in a clean lab.  Explore how a chip is made by making your own model with PlayDoh!  </a:t>
            </a:r>
            <a:endParaRPr/>
          </a:p>
          <a:p>
            <a:pPr indent="0" lvl="0" marL="0" rtl="0" algn="l">
              <a:spcBef>
                <a:spcPts val="750"/>
              </a:spcBef>
              <a:spcAft>
                <a:spcPts val="0"/>
              </a:spcAft>
              <a:buNone/>
            </a:pPr>
            <a:r>
              <a:rPr lang="en-US"/>
              <a:t>While we don’t have a clean room here, we can learn what happens in ‘fab’ by using a few fun materials like PlayDoh - with some real semiconductors mixed in - to stand in for our silicon, masks and tools in the real fab. </a:t>
            </a:r>
            <a:endParaRPr/>
          </a:p>
          <a:p>
            <a:pPr indent="0" lvl="0" marL="0" rtl="0" algn="l">
              <a:spcBef>
                <a:spcPts val="750"/>
              </a:spcBef>
              <a:spcAft>
                <a:spcPts val="0"/>
              </a:spcAft>
              <a:buNone/>
            </a:pPr>
            <a:r>
              <a:t/>
            </a:r>
            <a:endParaRPr/>
          </a:p>
        </p:txBody>
      </p:sp>
      <p:sp>
        <p:nvSpPr>
          <p:cNvPr id="252" name="Google Shape;252;g2e2d6edc00a_0_107"/>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Challenge</a:t>
            </a:r>
            <a:r>
              <a:rPr lang="en-US"/>
              <a:t> 3: </a:t>
            </a:r>
            <a:r>
              <a:rPr lang="en-US"/>
              <a:t>Making a Microchip </a:t>
            </a:r>
            <a:endParaRPr/>
          </a:p>
        </p:txBody>
      </p:sp>
      <p:pic>
        <p:nvPicPr>
          <p:cNvPr id="253" name="Google Shape;253;g2e2d6edc00a_0_107"/>
          <p:cNvPicPr preferRelativeResize="0"/>
          <p:nvPr/>
        </p:nvPicPr>
        <p:blipFill>
          <a:blip r:embed="rId3">
            <a:alphaModFix/>
          </a:blip>
          <a:stretch>
            <a:fillRect/>
          </a:stretch>
        </p:blipFill>
        <p:spPr>
          <a:xfrm>
            <a:off x="7123300" y="3258911"/>
            <a:ext cx="1341218" cy="1009850"/>
          </a:xfrm>
          <a:prstGeom prst="rect">
            <a:avLst/>
          </a:prstGeom>
          <a:noFill/>
          <a:ln cap="flat" cmpd="sng" w="12700">
            <a:solidFill>
              <a:srgbClr val="000000"/>
            </a:solidFill>
            <a:prstDash val="solid"/>
            <a:miter lim="8000"/>
            <a:headEnd len="sm" w="sm" type="none"/>
            <a:tailEnd len="sm" w="sm" type="none"/>
          </a:ln>
        </p:spPr>
      </p:pic>
      <p:pic>
        <p:nvPicPr>
          <p:cNvPr descr="Source: Dawna Schultz" id="254" name="Google Shape;254;g2e2d6edc00a_0_107"/>
          <p:cNvPicPr preferRelativeResize="0"/>
          <p:nvPr/>
        </p:nvPicPr>
        <p:blipFill>
          <a:blip r:embed="rId4">
            <a:alphaModFix/>
          </a:blip>
          <a:stretch>
            <a:fillRect/>
          </a:stretch>
        </p:blipFill>
        <p:spPr>
          <a:xfrm rot="5400000">
            <a:off x="7285687" y="1969037"/>
            <a:ext cx="1016450" cy="1342900"/>
          </a:xfrm>
          <a:prstGeom prst="rect">
            <a:avLst/>
          </a:prstGeom>
          <a:noFill/>
          <a:ln cap="flat" cmpd="sng" w="12700">
            <a:solidFill>
              <a:srgbClr val="000000"/>
            </a:solidFill>
            <a:prstDash val="solid"/>
            <a:miter lim="8000"/>
            <a:headEnd len="sm" w="sm" type="none"/>
            <a:tailEnd len="sm" w="sm" type="none"/>
          </a:ln>
        </p:spPr>
      </p:pic>
      <p:pic>
        <p:nvPicPr>
          <p:cNvPr descr="Dawna Schultz" id="255" name="Google Shape;255;g2e2d6edc00a_0_107"/>
          <p:cNvPicPr preferRelativeResize="0"/>
          <p:nvPr/>
        </p:nvPicPr>
        <p:blipFill>
          <a:blip r:embed="rId5">
            <a:alphaModFix/>
          </a:blip>
          <a:stretch>
            <a:fillRect/>
          </a:stretch>
        </p:blipFill>
        <p:spPr>
          <a:xfrm>
            <a:off x="7122450" y="1036784"/>
            <a:ext cx="1342900" cy="1005167"/>
          </a:xfrm>
          <a:prstGeom prst="rect">
            <a:avLst/>
          </a:prstGeom>
          <a:noFill/>
          <a:ln cap="flat" cmpd="sng" w="12700">
            <a:solidFill>
              <a:srgbClr val="000000"/>
            </a:solidFill>
            <a:prstDash val="solid"/>
            <a:miter lim="8000"/>
            <a:headEnd len="sm" w="sm" type="none"/>
            <a:tailEnd len="sm" w="sm" type="none"/>
          </a:ln>
        </p:spPr>
      </p:pic>
      <p:pic>
        <p:nvPicPr>
          <p:cNvPr descr="Dawna Schultz" id="256" name="Google Shape;256;g2e2d6edc00a_0_107"/>
          <p:cNvPicPr preferRelativeResize="0"/>
          <p:nvPr/>
        </p:nvPicPr>
        <p:blipFill>
          <a:blip r:embed="rId6">
            <a:alphaModFix/>
          </a:blip>
          <a:stretch>
            <a:fillRect/>
          </a:stretch>
        </p:blipFill>
        <p:spPr>
          <a:xfrm>
            <a:off x="5696225" y="2144900"/>
            <a:ext cx="1276050" cy="1034850"/>
          </a:xfrm>
          <a:prstGeom prst="rect">
            <a:avLst/>
          </a:prstGeom>
          <a:noFill/>
          <a:ln cap="flat" cmpd="sng" w="12700">
            <a:solidFill>
              <a:srgbClr val="000000"/>
            </a:solidFill>
            <a:prstDash val="solid"/>
            <a:miter lim="8000"/>
            <a:headEnd len="sm" w="sm" type="none"/>
            <a:tailEnd len="sm" w="sm" type="none"/>
          </a:ln>
        </p:spPr>
      </p:pic>
      <p:pic>
        <p:nvPicPr>
          <p:cNvPr id="257" name="Google Shape;257;g2e2d6edc00a_0_107"/>
          <p:cNvPicPr preferRelativeResize="0"/>
          <p:nvPr/>
        </p:nvPicPr>
        <p:blipFill>
          <a:blip r:embed="rId7">
            <a:alphaModFix/>
          </a:blip>
          <a:stretch>
            <a:fillRect/>
          </a:stretch>
        </p:blipFill>
        <p:spPr>
          <a:xfrm rot="5400000">
            <a:off x="5863437" y="3125799"/>
            <a:ext cx="951525" cy="1276050"/>
          </a:xfrm>
          <a:prstGeom prst="rect">
            <a:avLst/>
          </a:prstGeom>
          <a:noFill/>
          <a:ln cap="flat" cmpd="sng" w="12700">
            <a:solidFill>
              <a:srgbClr val="000000"/>
            </a:solidFill>
            <a:prstDash val="solid"/>
            <a:miter lim="8000"/>
            <a:headEnd len="sm" w="sm" type="none"/>
            <a:tailEnd len="sm" w="sm" type="none"/>
          </a:ln>
        </p:spPr>
      </p:pic>
      <p:pic>
        <p:nvPicPr>
          <p:cNvPr id="258" name="Google Shape;258;g2e2d6edc00a_0_107"/>
          <p:cNvPicPr preferRelativeResize="0"/>
          <p:nvPr/>
        </p:nvPicPr>
        <p:blipFill rotWithShape="1">
          <a:blip r:embed="rId8">
            <a:alphaModFix/>
          </a:blip>
          <a:srcRect b="18025" l="0" r="0" t="22718"/>
          <a:stretch/>
        </p:blipFill>
        <p:spPr>
          <a:xfrm>
            <a:off x="5698925" y="1032912"/>
            <a:ext cx="1280550" cy="1003693"/>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id="263" name="Google Shape;263;g2e6add75519_0_12"/>
          <p:cNvSpPr txBox="1"/>
          <p:nvPr>
            <p:ph idx="1" type="body"/>
          </p:nvPr>
        </p:nvSpPr>
        <p:spPr>
          <a:xfrm>
            <a:off x="639815" y="1076139"/>
            <a:ext cx="7938900" cy="3071400"/>
          </a:xfrm>
          <a:prstGeom prst="rect">
            <a:avLst/>
          </a:prstGeom>
        </p:spPr>
        <p:txBody>
          <a:bodyPr anchorCtr="0" anchor="t" bIns="45700" lIns="91425" spcFirstLastPara="1" rIns="91425" wrap="square" tIns="45700">
            <a:noAutofit/>
          </a:bodyPr>
          <a:lstStyle/>
          <a:p>
            <a:pPr indent="-355600" lvl="0" marL="457200" rtl="0" algn="l">
              <a:spcBef>
                <a:spcPts val="750"/>
              </a:spcBef>
              <a:spcAft>
                <a:spcPts val="0"/>
              </a:spcAft>
              <a:buSzPts val="2000"/>
              <a:buChar char="•"/>
            </a:pPr>
            <a:r>
              <a:rPr lang="en-US"/>
              <a:t>What as the </a:t>
            </a:r>
            <a:r>
              <a:rPr lang="en-US"/>
              <a:t>yield for you chip? </a:t>
            </a:r>
            <a:endParaRPr/>
          </a:p>
          <a:p>
            <a:pPr indent="-355600" lvl="0" marL="457200" rtl="0" algn="l">
              <a:spcBef>
                <a:spcPts val="0"/>
              </a:spcBef>
              <a:spcAft>
                <a:spcPts val="0"/>
              </a:spcAft>
              <a:buSzPts val="2000"/>
              <a:buChar char="•"/>
            </a:pPr>
            <a:r>
              <a:rPr lang="en-US"/>
              <a:t>How do  you keep your microchip safe?</a:t>
            </a:r>
            <a:endParaRPr/>
          </a:p>
          <a:p>
            <a:pPr indent="-355600" lvl="0" marL="457200" rtl="0" algn="l">
              <a:spcBef>
                <a:spcPts val="0"/>
              </a:spcBef>
              <a:spcAft>
                <a:spcPts val="0"/>
              </a:spcAft>
              <a:buSzPts val="2000"/>
              <a:buChar char="•"/>
            </a:pPr>
            <a:r>
              <a:rPr lang="en-US"/>
              <a:t>How do the chips work together? </a:t>
            </a:r>
            <a:endParaRPr/>
          </a:p>
          <a:p>
            <a:pPr indent="-355600" lvl="0" marL="457200" rtl="0" algn="l">
              <a:spcBef>
                <a:spcPts val="0"/>
              </a:spcBef>
              <a:spcAft>
                <a:spcPts val="0"/>
              </a:spcAft>
              <a:buSzPts val="2000"/>
              <a:buChar char="•"/>
            </a:pPr>
            <a:r>
              <a:rPr lang="en-US"/>
              <a:t>How do you know it all works?</a:t>
            </a:r>
            <a:endParaRPr/>
          </a:p>
        </p:txBody>
      </p:sp>
      <p:sp>
        <p:nvSpPr>
          <p:cNvPr id="264" name="Google Shape;264;g2e6add75519_0_12"/>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What’s Next</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g2e2d6edc00a_0_243"/>
          <p:cNvSpPr txBox="1"/>
          <p:nvPr>
            <p:ph idx="1" type="body"/>
          </p:nvPr>
        </p:nvSpPr>
        <p:spPr>
          <a:xfrm>
            <a:off x="797100" y="1076150"/>
            <a:ext cx="39195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Supply chains are like intricate webs connecting factories, warehouses, trucks, ships, and stores. They ensure that products—whether it’s the latest smartphone, a trendy fashion item, or a beloved toy—reach us efficiently. But what happens when this delicate balance is disrupted? Let’s explore some common causes…</a:t>
            </a:r>
            <a:endParaRPr/>
          </a:p>
        </p:txBody>
      </p:sp>
      <p:sp>
        <p:nvSpPr>
          <p:cNvPr id="270" name="Google Shape;270;g2e2d6edc00a_0_243"/>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Supply Chain</a:t>
            </a:r>
            <a:endParaRPr/>
          </a:p>
        </p:txBody>
      </p:sp>
      <p:pic>
        <p:nvPicPr>
          <p:cNvPr id="271" name="Google Shape;271;g2e2d6edc00a_0_243"/>
          <p:cNvPicPr preferRelativeResize="0"/>
          <p:nvPr/>
        </p:nvPicPr>
        <p:blipFill rotWithShape="1">
          <a:blip r:embed="rId3">
            <a:alphaModFix/>
          </a:blip>
          <a:srcRect b="0" l="0" r="0" t="9272"/>
          <a:stretch/>
        </p:blipFill>
        <p:spPr>
          <a:xfrm>
            <a:off x="4716600" y="1176935"/>
            <a:ext cx="3774900" cy="278962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g2e2d6edc00a_0_249"/>
          <p:cNvSpPr txBox="1"/>
          <p:nvPr>
            <p:ph idx="1" type="body"/>
          </p:nvPr>
        </p:nvSpPr>
        <p:spPr>
          <a:xfrm>
            <a:off x="4164775" y="1076150"/>
            <a:ext cx="44139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In the end, supply chains are complex systems, akin to a well-choreographed dance amidst chaos. </a:t>
            </a:r>
            <a:r>
              <a:rPr b="1" lang="en-US"/>
              <a:t>Each disruption sends ripples that touch our lives</a:t>
            </a:r>
            <a:r>
              <a:rPr lang="en-US"/>
              <a:t>. As you unbox  a new gadget or toy, think of the intricate journey it took to reach you. It’s a testament to the steadfast dedication of those who maintain the flow of goods, despite the challenges of nature and circumstance.</a:t>
            </a:r>
            <a:endParaRPr/>
          </a:p>
        </p:txBody>
      </p:sp>
      <p:sp>
        <p:nvSpPr>
          <p:cNvPr id="277" name="Google Shape;277;g2e2d6edc00a_0_249"/>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Supply Chain Disruptions</a:t>
            </a:r>
            <a:endParaRPr/>
          </a:p>
        </p:txBody>
      </p:sp>
      <p:sp>
        <p:nvSpPr>
          <p:cNvPr id="278" name="Google Shape;278;g2e2d6edc00a_0_249"/>
          <p:cNvSpPr txBox="1"/>
          <p:nvPr/>
        </p:nvSpPr>
        <p:spPr>
          <a:xfrm>
            <a:off x="639425" y="1124500"/>
            <a:ext cx="3337800" cy="2770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Natural Disasters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Transportation Delays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Global Demand Surges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Labor Shortages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Geopolitical Tensions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Supplier Woes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Just-in-Time Inventory</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2e2d6edc00a_0_260"/>
          <p:cNvSpPr txBox="1"/>
          <p:nvPr>
            <p:ph idx="1" type="body"/>
          </p:nvPr>
        </p:nvSpPr>
        <p:spPr>
          <a:xfrm>
            <a:off x="639824" y="1076150"/>
            <a:ext cx="37041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As a class </a:t>
            </a:r>
            <a:r>
              <a:rPr lang="en-US"/>
              <a:t>let's</a:t>
            </a:r>
            <a:r>
              <a:rPr lang="en-US"/>
              <a:t> write a short story about a particular supply chain disruption and how it impacted the world. We will be crafting the story as a collective effort.</a:t>
            </a:r>
            <a:endParaRPr/>
          </a:p>
          <a:p>
            <a:pPr indent="0" lvl="0" marL="0" rtl="0" algn="l">
              <a:spcBef>
                <a:spcPts val="750"/>
              </a:spcBef>
              <a:spcAft>
                <a:spcPts val="0"/>
              </a:spcAft>
              <a:buNone/>
            </a:pPr>
            <a:r>
              <a:rPr lang="en-US"/>
              <a:t>Each team picks out 3 </a:t>
            </a:r>
            <a:r>
              <a:rPr lang="en-US"/>
              <a:t>words. They must use one word in their sentence and they get 3 turns. </a:t>
            </a:r>
            <a:endParaRPr/>
          </a:p>
          <a:p>
            <a:pPr indent="0" lvl="0" marL="0" rtl="0" algn="l">
              <a:spcBef>
                <a:spcPts val="750"/>
              </a:spcBef>
              <a:spcAft>
                <a:spcPts val="0"/>
              </a:spcAft>
              <a:buNone/>
            </a:pPr>
            <a:r>
              <a:rPr lang="en-US" u="sng">
                <a:solidFill>
                  <a:schemeClr val="hlink"/>
                </a:solidFill>
                <a:hlinkClick r:id="rId3"/>
              </a:rPr>
              <a:t>Read Sample Story </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a:p>
            <a:pPr indent="0" lvl="0" marL="0" rtl="0" algn="l">
              <a:spcBef>
                <a:spcPts val="750"/>
              </a:spcBef>
              <a:spcAft>
                <a:spcPts val="0"/>
              </a:spcAft>
              <a:buNone/>
            </a:pPr>
            <a:r>
              <a:t/>
            </a:r>
            <a:endParaRPr/>
          </a:p>
        </p:txBody>
      </p:sp>
      <p:sp>
        <p:nvSpPr>
          <p:cNvPr id="284" name="Google Shape;284;g2e2d6edc00a_0_260"/>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Science Fiction Saga</a:t>
            </a:r>
            <a:endParaRPr/>
          </a:p>
        </p:txBody>
      </p:sp>
      <p:pic>
        <p:nvPicPr>
          <p:cNvPr id="285" name="Google Shape;285;g2e2d6edc00a_0_260"/>
          <p:cNvPicPr preferRelativeResize="0"/>
          <p:nvPr/>
        </p:nvPicPr>
        <p:blipFill>
          <a:blip r:embed="rId4">
            <a:alphaModFix/>
          </a:blip>
          <a:stretch>
            <a:fillRect/>
          </a:stretch>
        </p:blipFill>
        <p:spPr>
          <a:xfrm>
            <a:off x="4937851" y="586150"/>
            <a:ext cx="3429775" cy="34297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g2e2d6edc00a_0_15"/>
          <p:cNvSpPr txBox="1"/>
          <p:nvPr>
            <p:ph idx="1" type="subTitle"/>
          </p:nvPr>
        </p:nvSpPr>
        <p:spPr>
          <a:xfrm>
            <a:off x="1534641" y="1414683"/>
            <a:ext cx="6096000" cy="10209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lang="en-US"/>
              <a:t>Tips and Tricks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2e2d6edc00a_0_118"/>
          <p:cNvSpPr txBox="1"/>
          <p:nvPr>
            <p:ph idx="1" type="body"/>
          </p:nvPr>
        </p:nvSpPr>
        <p:spPr>
          <a:xfrm>
            <a:off x="639825" y="1298075"/>
            <a:ext cx="7938900" cy="3015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750"/>
              </a:spcBef>
              <a:spcAft>
                <a:spcPts val="0"/>
              </a:spcAft>
              <a:buSzPts val="2000"/>
              <a:buNone/>
            </a:pPr>
            <a:r>
              <a:rPr lang="en-US" sz="2300">
                <a:latin typeface="Century Gothic"/>
                <a:ea typeface="Century Gothic"/>
                <a:cs typeface="Century Gothic"/>
                <a:sym typeface="Century Gothic"/>
              </a:rPr>
              <a:t>If your chip has LEDs that work, don’t worry, we expect that. Engineers fail and they try again and again. So troubleshoot and then redesign until you get your best solution. Failure is part of the process! Have fun!</a:t>
            </a:r>
            <a:endParaRPr sz="2300">
              <a:latin typeface="Century Gothic"/>
              <a:ea typeface="Century Gothic"/>
              <a:cs typeface="Century Gothic"/>
              <a:sym typeface="Century Gothic"/>
            </a:endParaRPr>
          </a:p>
          <a:p>
            <a:pPr indent="0" lvl="0" marL="0" rtl="0" algn="l">
              <a:lnSpc>
                <a:spcPct val="100000"/>
              </a:lnSpc>
              <a:spcBef>
                <a:spcPts val="750"/>
              </a:spcBef>
              <a:spcAft>
                <a:spcPts val="0"/>
              </a:spcAft>
              <a:buSzPts val="2000"/>
              <a:buNone/>
            </a:pPr>
            <a:r>
              <a:t/>
            </a:r>
            <a:endParaRPr sz="2300">
              <a:latin typeface="Century Gothic"/>
              <a:ea typeface="Century Gothic"/>
              <a:cs typeface="Century Gothic"/>
              <a:sym typeface="Century Gothic"/>
            </a:endParaRPr>
          </a:p>
          <a:p>
            <a:pPr indent="0" lvl="0" marL="0" rtl="0" algn="ctr">
              <a:lnSpc>
                <a:spcPct val="100000"/>
              </a:lnSpc>
              <a:spcBef>
                <a:spcPts val="750"/>
              </a:spcBef>
              <a:spcAft>
                <a:spcPts val="0"/>
              </a:spcAft>
              <a:buSzPts val="2000"/>
              <a:buNone/>
            </a:pPr>
            <a:r>
              <a:rPr lang="en-US" sz="2300">
                <a:latin typeface="Century Gothic"/>
                <a:ea typeface="Century Gothic"/>
                <a:cs typeface="Century Gothic"/>
                <a:sym typeface="Century Gothic"/>
              </a:rPr>
              <a:t>Ready, Set, Let’s Engineer!</a:t>
            </a:r>
            <a:endParaRPr sz="2300">
              <a:latin typeface="Century Gothic"/>
              <a:ea typeface="Century Gothic"/>
              <a:cs typeface="Century Gothic"/>
              <a:sym typeface="Century Gothic"/>
            </a:endParaRPr>
          </a:p>
          <a:p>
            <a:pPr indent="0" lvl="0" marL="0" rtl="0" algn="ctr">
              <a:lnSpc>
                <a:spcPct val="100000"/>
              </a:lnSpc>
              <a:spcBef>
                <a:spcPts val="750"/>
              </a:spcBef>
              <a:spcAft>
                <a:spcPts val="0"/>
              </a:spcAft>
              <a:buSzPts val="2000"/>
              <a:buNone/>
            </a:pPr>
            <a:r>
              <a:t/>
            </a:r>
            <a:endParaRPr sz="2800"/>
          </a:p>
        </p:txBody>
      </p:sp>
      <p:sp>
        <p:nvSpPr>
          <p:cNvPr id="296" name="Google Shape;296;g2e2d6edc00a_0_118"/>
          <p:cNvSpPr txBox="1"/>
          <p:nvPr>
            <p:ph type="title"/>
          </p:nvPr>
        </p:nvSpPr>
        <p:spPr>
          <a:xfrm>
            <a:off x="639824" y="323531"/>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Failure is part of the process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2c0c1ca9189_1_180"/>
          <p:cNvSpPr txBox="1"/>
          <p:nvPr>
            <p:ph idx="1" type="body"/>
          </p:nvPr>
        </p:nvSpPr>
        <p:spPr>
          <a:xfrm>
            <a:off x="639825" y="1076150"/>
            <a:ext cx="7440600" cy="36654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00000"/>
              </a:lnSpc>
              <a:spcBef>
                <a:spcPts val="100"/>
              </a:spcBef>
              <a:spcAft>
                <a:spcPts val="0"/>
              </a:spcAft>
              <a:buSzPts val="1400"/>
              <a:buChar char="•"/>
            </a:pPr>
            <a:r>
              <a:rPr b="1" lang="en-US" sz="1400"/>
              <a:t>Polarity:</a:t>
            </a:r>
            <a:r>
              <a:rPr lang="en-US" sz="1400"/>
              <a:t> Both the LED and coin cell battery have a Positive and Negative end. Notice the positive leg of the LED must connect with the positive side of the coin cell battery and same for the negative side.</a:t>
            </a:r>
            <a:endParaRPr sz="1400"/>
          </a:p>
          <a:p>
            <a:pPr indent="-317500" lvl="0" marL="457200" rtl="0" algn="l">
              <a:lnSpc>
                <a:spcPct val="100000"/>
              </a:lnSpc>
              <a:spcBef>
                <a:spcPts val="100"/>
              </a:spcBef>
              <a:spcAft>
                <a:spcPts val="0"/>
              </a:spcAft>
              <a:buSzPts val="1400"/>
              <a:buChar char="•"/>
            </a:pPr>
            <a:r>
              <a:rPr b="1" lang="en-US" sz="1400"/>
              <a:t>Shorting a circuit: </a:t>
            </a:r>
            <a:r>
              <a:rPr lang="en-US" sz="1400"/>
              <a:t>Be mindful to not to short your circuit during our electric dough challenge.</a:t>
            </a:r>
            <a:endParaRPr sz="1400"/>
          </a:p>
          <a:p>
            <a:pPr indent="-317500" lvl="0" marL="457200" rtl="0" algn="l">
              <a:lnSpc>
                <a:spcPct val="100000"/>
              </a:lnSpc>
              <a:spcBef>
                <a:spcPts val="100"/>
              </a:spcBef>
              <a:spcAft>
                <a:spcPts val="0"/>
              </a:spcAft>
              <a:buSzPts val="1400"/>
              <a:buChar char="•"/>
            </a:pPr>
            <a:r>
              <a:rPr b="1" lang="en-US" sz="1400"/>
              <a:t>Etching:</a:t>
            </a:r>
            <a:r>
              <a:rPr lang="en-US" sz="1400"/>
              <a:t> Make sure you make the hole fairly deep</a:t>
            </a:r>
            <a:endParaRPr sz="1400"/>
          </a:p>
          <a:p>
            <a:pPr indent="-317500" lvl="0" marL="457200" rtl="0" algn="l">
              <a:lnSpc>
                <a:spcPct val="100000"/>
              </a:lnSpc>
              <a:spcBef>
                <a:spcPts val="100"/>
              </a:spcBef>
              <a:spcAft>
                <a:spcPts val="0"/>
              </a:spcAft>
              <a:buSzPts val="1400"/>
              <a:buChar char="•"/>
            </a:pPr>
            <a:r>
              <a:rPr b="1" lang="en-US" sz="1400"/>
              <a:t>Deposition, Vias, Doping:</a:t>
            </a:r>
            <a:r>
              <a:rPr lang="en-US" sz="1400"/>
              <a:t> In regard to deposition, you will need the sandwich bag circle to be larger in diameter than our wafer. Pushing the blanket down into the etched out holes can be hard. Start on one side, pushing down with the top of the LED and then flattening, Slowly working your your way across your chip.  Adding the vias into the holes requires some dexterity - we suggest using the tweezers to place small clumps of clay in the holes (patting down and adding more as needed)</a:t>
            </a:r>
            <a:endParaRPr sz="1400"/>
          </a:p>
          <a:p>
            <a:pPr indent="-317500" lvl="0" marL="457200" rtl="0" algn="l">
              <a:lnSpc>
                <a:spcPct val="100000"/>
              </a:lnSpc>
              <a:spcBef>
                <a:spcPts val="100"/>
              </a:spcBef>
              <a:spcAft>
                <a:spcPts val="0"/>
              </a:spcAft>
              <a:buSzPts val="1400"/>
              <a:buChar char="•"/>
            </a:pPr>
            <a:r>
              <a:rPr b="1" lang="en-US" sz="1400"/>
              <a:t>Adding the LEDs to the wafer</a:t>
            </a:r>
            <a:r>
              <a:rPr lang="en-US" sz="1400"/>
              <a:t>: Make sure you cut the legs of the LEDs (keep one longer and one shorter).  The low depth of the Vias will make it necessary to have LEDs shorter so they do not tip over.</a:t>
            </a:r>
            <a:endParaRPr sz="1400"/>
          </a:p>
        </p:txBody>
      </p:sp>
      <p:sp>
        <p:nvSpPr>
          <p:cNvPr id="302" name="Google Shape;302;g2c0c1ca9189_1_180"/>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Helpful Hints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74100ee742_1_27"/>
          <p:cNvSpPr txBox="1"/>
          <p:nvPr>
            <p:ph type="ctrTitle"/>
          </p:nvPr>
        </p:nvSpPr>
        <p:spPr>
          <a:xfrm>
            <a:off x="685800" y="2169260"/>
            <a:ext cx="7772400" cy="5229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US" sz="4400">
                <a:solidFill>
                  <a:srgbClr val="00B0F0"/>
                </a:solidFill>
              </a:rPr>
              <a:t>Semiconductor?</a:t>
            </a:r>
            <a:endParaRPr sz="4400">
              <a:solidFill>
                <a:srgbClr val="00B0F0"/>
              </a:solidFill>
            </a:endParaRPr>
          </a:p>
        </p:txBody>
      </p:sp>
      <p:sp>
        <p:nvSpPr>
          <p:cNvPr id="165" name="Google Shape;165;g274100ee742_1_27"/>
          <p:cNvSpPr txBox="1"/>
          <p:nvPr>
            <p:ph idx="1" type="subTitle"/>
          </p:nvPr>
        </p:nvSpPr>
        <p:spPr>
          <a:xfrm>
            <a:off x="685800" y="1646350"/>
            <a:ext cx="7772400" cy="522900"/>
          </a:xfrm>
          <a:prstGeom prst="rect">
            <a:avLst/>
          </a:prstGeom>
        </p:spPr>
        <p:txBody>
          <a:bodyPr anchorCtr="0" anchor="t" bIns="45700" lIns="91425" spcFirstLastPara="1" rIns="91425" wrap="square" tIns="45700">
            <a:noAutofit/>
          </a:bodyPr>
          <a:lstStyle/>
          <a:p>
            <a:pPr indent="0" lvl="0" marL="0" rtl="0" algn="ctr">
              <a:spcBef>
                <a:spcPts val="750"/>
              </a:spcBef>
              <a:spcAft>
                <a:spcPts val="0"/>
              </a:spcAft>
              <a:buNone/>
            </a:pPr>
            <a:r>
              <a:rPr lang="en-US" sz="2400"/>
              <a:t>What image comes to mind when you hear the word</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g2c0b82f6d68_0_49"/>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Reflect &amp; Debrief</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2c0b82f6d68_0_323"/>
          <p:cNvSpPr txBox="1"/>
          <p:nvPr>
            <p:ph idx="1" type="body"/>
          </p:nvPr>
        </p:nvSpPr>
        <p:spPr>
          <a:xfrm>
            <a:off x="639815" y="1076139"/>
            <a:ext cx="7938900" cy="3071400"/>
          </a:xfrm>
          <a:prstGeom prst="rect">
            <a:avLst/>
          </a:prstGeom>
          <a:noFill/>
          <a:ln>
            <a:noFill/>
          </a:ln>
        </p:spPr>
        <p:txBody>
          <a:bodyPr anchorCtr="0" anchor="t" bIns="45700" lIns="91425" spcFirstLastPara="1" rIns="91425" wrap="square" tIns="45700">
            <a:noAutofit/>
          </a:bodyPr>
          <a:lstStyle/>
          <a:p>
            <a:pPr indent="-355600" lvl="0" marL="457200" marR="0" rtl="0" algn="l">
              <a:lnSpc>
                <a:spcPct val="90000"/>
              </a:lnSpc>
              <a:spcBef>
                <a:spcPts val="750"/>
              </a:spcBef>
              <a:spcAft>
                <a:spcPts val="0"/>
              </a:spcAft>
              <a:buSzPts val="2000"/>
              <a:buChar char="•"/>
            </a:pPr>
            <a:r>
              <a:rPr lang="en-US"/>
              <a:t>How does the Play-Doh </a:t>
            </a:r>
            <a:r>
              <a:rPr lang="en-US"/>
              <a:t>microchip </a:t>
            </a:r>
            <a:r>
              <a:rPr lang="en-US"/>
              <a:t>model you made of a you made compare to an actual microchip?  Did making the model help you </a:t>
            </a:r>
            <a:r>
              <a:rPr lang="en-US"/>
              <a:t>better</a:t>
            </a:r>
            <a:r>
              <a:rPr lang="en-US"/>
              <a:t> understand the making of a </a:t>
            </a:r>
            <a:r>
              <a:rPr lang="en-US"/>
              <a:t>microchip</a:t>
            </a:r>
            <a:r>
              <a:rPr lang="en-US"/>
              <a:t>?</a:t>
            </a:r>
            <a:endParaRPr/>
          </a:p>
          <a:p>
            <a:pPr indent="-355600" lvl="0" marL="457200" rtl="0" algn="l">
              <a:spcBef>
                <a:spcPts val="750"/>
              </a:spcBef>
              <a:spcAft>
                <a:spcPts val="0"/>
              </a:spcAft>
              <a:buSzPts val="2000"/>
              <a:buChar char="•"/>
            </a:pPr>
            <a:r>
              <a:rPr lang="en-US"/>
              <a:t>What steps in the microchip making process do you still feel you don’t understand as well as you would like?</a:t>
            </a:r>
            <a:endParaRPr/>
          </a:p>
          <a:p>
            <a:pPr indent="-355600" lvl="0" marL="457200" rtl="0" algn="l">
              <a:lnSpc>
                <a:spcPct val="90000"/>
              </a:lnSpc>
              <a:spcBef>
                <a:spcPts val="750"/>
              </a:spcBef>
              <a:spcAft>
                <a:spcPts val="0"/>
              </a:spcAft>
              <a:buSzPts val="2000"/>
              <a:buChar char="•"/>
            </a:pPr>
            <a:r>
              <a:rPr lang="en-US"/>
              <a:t>What challenges did you run into in creating your model What other tools or materials might have helped you?</a:t>
            </a:r>
            <a:endParaRPr/>
          </a:p>
          <a:p>
            <a:pPr indent="0" lvl="0" marL="457200" rtl="0" algn="l">
              <a:lnSpc>
                <a:spcPct val="90000"/>
              </a:lnSpc>
              <a:spcBef>
                <a:spcPts val="750"/>
              </a:spcBef>
              <a:spcAft>
                <a:spcPts val="0"/>
              </a:spcAft>
              <a:buNone/>
            </a:pPr>
            <a:r>
              <a:t/>
            </a:r>
            <a:endParaRPr/>
          </a:p>
          <a:p>
            <a:pPr indent="0" lvl="0" marL="457200" marR="0" rtl="0" algn="l">
              <a:lnSpc>
                <a:spcPct val="90000"/>
              </a:lnSpc>
              <a:spcBef>
                <a:spcPts val="750"/>
              </a:spcBef>
              <a:spcAft>
                <a:spcPts val="0"/>
              </a:spcAft>
              <a:buSzPts val="2000"/>
              <a:buNone/>
            </a:pPr>
            <a:r>
              <a:t/>
            </a:r>
            <a:endParaRPr/>
          </a:p>
        </p:txBody>
      </p:sp>
      <p:sp>
        <p:nvSpPr>
          <p:cNvPr id="313" name="Google Shape;313;g2c0b82f6d68_0_323"/>
          <p:cNvSpPr txBox="1"/>
          <p:nvPr>
            <p:ph type="title"/>
          </p:nvPr>
        </p:nvSpPr>
        <p:spPr>
          <a:xfrm>
            <a:off x="639824" y="316995"/>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t>Reflection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g2c0b82f6d68_0_65"/>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Engineering Design Process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sp>
        <p:nvSpPr>
          <p:cNvPr id="323" name="Google Shape;323;g2c0b82f6d68_0_69"/>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324" name="Google Shape;324;g2c0b82f6d68_0_69"/>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The Engineering Design Process</a:t>
            </a:r>
            <a:endParaRPr/>
          </a:p>
        </p:txBody>
      </p:sp>
      <p:sp>
        <p:nvSpPr>
          <p:cNvPr id="325" name="Google Shape;325;g2c0b82f6d68_0_69"/>
          <p:cNvSpPr/>
          <p:nvPr/>
        </p:nvSpPr>
        <p:spPr>
          <a:xfrm>
            <a:off x="830181" y="1106907"/>
            <a:ext cx="4206300" cy="32397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From brainstorming ideas to testing prototypes, iterating through the design process helps engineers to develop more creative products and processes. &#10;&#10;TeachEngineering has over 1,500 FREE lessons and activities. Visit https://www.teachengineering.org/ for more!&#10;&#10;Music: Italian Afternoon - Twin Musicom&#10;&#10;You’re free to use this song in any of your videos, but you must include the following in your video description:&#10;Italian Afternoon by Twin Musicom is licensed under a Creative Commons Attribution license (https://creativecommons.org/licenses/by/4.0/)&#10;Artist: http://www.twinmusicom.org/" id="326" name="Google Shape;326;g2c0b82f6d68_0_69" title="Engineering Design Process">
            <a:hlinkClick r:id="rId3"/>
          </p:cNvPr>
          <p:cNvPicPr preferRelativeResize="0"/>
          <p:nvPr/>
        </p:nvPicPr>
        <p:blipFill rotWithShape="1">
          <a:blip r:embed="rId4">
            <a:alphaModFix/>
          </a:blip>
          <a:srcRect b="0" l="0" r="0" t="0"/>
          <a:stretch/>
        </p:blipFill>
        <p:spPr>
          <a:xfrm>
            <a:off x="918341" y="1226277"/>
            <a:ext cx="4023360" cy="3029584"/>
          </a:xfrm>
          <a:prstGeom prst="rect">
            <a:avLst/>
          </a:prstGeom>
          <a:noFill/>
          <a:ln>
            <a:noFill/>
          </a:ln>
        </p:spPr>
      </p:pic>
      <p:sp>
        <p:nvSpPr>
          <p:cNvPr id="327" name="Google Shape;327;g2c0b82f6d68_0_69"/>
          <p:cNvSpPr txBox="1"/>
          <p:nvPr/>
        </p:nvSpPr>
        <p:spPr>
          <a:xfrm>
            <a:off x="5260196" y="1886231"/>
            <a:ext cx="3157200" cy="1722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Learn about the engineering design process (EDP). The process engineers use to solve problems.</a:t>
            </a:r>
            <a:br>
              <a:rPr b="0" i="0" lang="en-US" sz="2000" u="none" cap="none" strike="noStrike">
                <a:solidFill>
                  <a:schemeClr val="dk1"/>
                </a:solidFill>
                <a:latin typeface="Calibri"/>
                <a:ea typeface="Calibri"/>
                <a:cs typeface="Calibri"/>
                <a:sym typeface="Calibri"/>
              </a:rPr>
            </a:br>
            <a:r>
              <a:rPr b="0" i="1" lang="en-US" sz="1400" u="none" cap="none" strike="noStrike">
                <a:solidFill>
                  <a:schemeClr val="dk1"/>
                </a:solidFill>
                <a:latin typeface="Calibri"/>
                <a:ea typeface="Calibri"/>
                <a:cs typeface="Calibri"/>
                <a:sym typeface="Calibri"/>
              </a:rPr>
              <a:t>(Video 1:47)</a:t>
            </a:r>
            <a:br>
              <a:rPr b="0" i="1" lang="en-US" sz="1400" u="none" cap="none" strike="noStrike">
                <a:solidFill>
                  <a:schemeClr val="dk1"/>
                </a:solidFill>
                <a:latin typeface="Calibri"/>
                <a:ea typeface="Calibri"/>
                <a:cs typeface="Calibri"/>
                <a:sym typeface="Calibri"/>
              </a:rPr>
            </a:br>
            <a:br>
              <a:rPr b="0" i="1" lang="en-US" sz="1400" u="none" cap="none" strike="noStrike">
                <a:solidFill>
                  <a:schemeClr val="dk1"/>
                </a:solidFill>
                <a:latin typeface="Calibri"/>
                <a:ea typeface="Calibri"/>
                <a:cs typeface="Calibri"/>
                <a:sym typeface="Calibri"/>
              </a:rPr>
            </a:br>
            <a:endParaRPr b="0" i="1" sz="1400" u="none" cap="none" strike="noStrike">
              <a:solidFill>
                <a:schemeClr val="dk1"/>
              </a:solidFill>
              <a:highlight>
                <a:srgbClr val="FFFF00"/>
              </a:highlight>
              <a:latin typeface="Calibri"/>
              <a:ea typeface="Calibri"/>
              <a:cs typeface="Calibri"/>
              <a:sym typeface="Calibri"/>
            </a:endParaRPr>
          </a:p>
        </p:txBody>
      </p:sp>
      <p:sp>
        <p:nvSpPr>
          <p:cNvPr id="328" name="Google Shape;328;g2c0b82f6d68_0_69"/>
          <p:cNvSpPr txBox="1"/>
          <p:nvPr/>
        </p:nvSpPr>
        <p:spPr>
          <a:xfrm>
            <a:off x="782052" y="4463329"/>
            <a:ext cx="4608000" cy="414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1" lang="en-US" sz="800" u="none" cap="none" strike="noStrike">
                <a:solidFill>
                  <a:schemeClr val="dk1"/>
                </a:solidFill>
                <a:latin typeface="Calibri"/>
                <a:ea typeface="Calibri"/>
                <a:cs typeface="Calibri"/>
                <a:sym typeface="Calibri"/>
              </a:rPr>
              <a:t>Source: TeachEngineering YouTube Channel </a:t>
            </a:r>
            <a:r>
              <a:rPr b="0" i="1" lang="en-US" sz="800" u="sng" cap="none" strike="noStrike">
                <a:solidFill>
                  <a:srgbClr val="000000"/>
                </a:solidFill>
                <a:latin typeface="Arial"/>
                <a:ea typeface="Arial"/>
                <a:cs typeface="Arial"/>
                <a:sym typeface="Arial"/>
                <a:hlinkClick r:id="rId5">
                  <a:extLst>
                    <a:ext uri="{A12FA001-AC4F-418D-AE19-62706E023703}">
                      <ahyp:hlinkClr val="tx"/>
                    </a:ext>
                  </a:extLst>
                </a:hlinkClick>
              </a:rPr>
              <a:t>http://www.youtube.com/watch?v=b0ISWaNoz-c</a:t>
            </a:r>
            <a:r>
              <a:rPr b="0" i="1" lang="en-US" sz="800" u="none" cap="none" strike="noStrike">
                <a:solidFill>
                  <a:schemeClr val="dk1"/>
                </a:solidFill>
                <a:latin typeface="Calibri"/>
                <a:ea typeface="Calibri"/>
                <a:cs typeface="Calibri"/>
                <a:sym typeface="Calibri"/>
              </a:rPr>
              <a:t> </a:t>
            </a:r>
            <a:endParaRPr b="0" i="1" sz="8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2c0b82f6d68_0_78"/>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335" name="Google Shape;335;g2c0b82f6d68_0_78"/>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Engineering Design Process</a:t>
            </a:r>
            <a:endParaRPr/>
          </a:p>
        </p:txBody>
      </p:sp>
      <p:sp>
        <p:nvSpPr>
          <p:cNvPr id="336" name="Google Shape;336;g2c0b82f6d68_0_78"/>
          <p:cNvSpPr txBox="1"/>
          <p:nvPr>
            <p:ph idx="1" type="body"/>
          </p:nvPr>
        </p:nvSpPr>
        <p:spPr>
          <a:xfrm>
            <a:off x="639821" y="1076150"/>
            <a:ext cx="4846500" cy="3071400"/>
          </a:xfrm>
          <a:prstGeom prst="rect">
            <a:avLst/>
          </a:prstGeom>
          <a:noFill/>
          <a:ln>
            <a:noFill/>
          </a:ln>
        </p:spPr>
        <p:txBody>
          <a:bodyPr anchorCtr="0" anchor="t" bIns="45700" lIns="91425" spcFirstLastPara="1" rIns="91425" wrap="square" tIns="45700">
            <a:noAutofit/>
          </a:bodyPr>
          <a:lstStyle/>
          <a:p>
            <a:pPr indent="-165100" lvl="0" marL="171450" rtl="0" algn="l">
              <a:lnSpc>
                <a:spcPct val="90000"/>
              </a:lnSpc>
              <a:spcBef>
                <a:spcPts val="0"/>
              </a:spcBef>
              <a:spcAft>
                <a:spcPts val="0"/>
              </a:spcAft>
              <a:buSzPts val="1900"/>
              <a:buChar char="•"/>
            </a:pPr>
            <a:r>
              <a:rPr lang="en-US" sz="1900"/>
              <a:t>Divide into teams of two (or up to 4 max)</a:t>
            </a:r>
            <a:endParaRPr sz="1900"/>
          </a:p>
          <a:p>
            <a:pPr indent="-165100" lvl="0" marL="171450" rtl="0" algn="l">
              <a:lnSpc>
                <a:spcPct val="90000"/>
              </a:lnSpc>
              <a:spcBef>
                <a:spcPts val="750"/>
              </a:spcBef>
              <a:spcAft>
                <a:spcPts val="0"/>
              </a:spcAft>
              <a:buSzPts val="1900"/>
              <a:buChar char="•"/>
            </a:pPr>
            <a:r>
              <a:rPr lang="en-US" sz="1900"/>
              <a:t>Review the challenge and criteria </a:t>
            </a:r>
            <a:br>
              <a:rPr lang="en-US" sz="1900"/>
            </a:br>
            <a:r>
              <a:rPr lang="en-US" sz="1900"/>
              <a:t>&amp; constraints</a:t>
            </a:r>
            <a:endParaRPr sz="1900"/>
          </a:p>
          <a:p>
            <a:pPr indent="-165100" lvl="0" marL="171450" rtl="0" algn="l">
              <a:lnSpc>
                <a:spcPct val="90000"/>
              </a:lnSpc>
              <a:spcBef>
                <a:spcPts val="750"/>
              </a:spcBef>
              <a:spcAft>
                <a:spcPts val="0"/>
              </a:spcAft>
              <a:buSzPts val="1900"/>
              <a:buChar char="•"/>
            </a:pPr>
            <a:r>
              <a:rPr lang="en-US" sz="1900"/>
              <a:t>Brainstorm possible solutions (sketch while you brainstorm!)</a:t>
            </a:r>
            <a:endParaRPr sz="1900"/>
          </a:p>
          <a:p>
            <a:pPr indent="-165100" lvl="0" marL="171450" rtl="0" algn="l">
              <a:lnSpc>
                <a:spcPct val="90000"/>
              </a:lnSpc>
              <a:spcBef>
                <a:spcPts val="750"/>
              </a:spcBef>
              <a:spcAft>
                <a:spcPts val="0"/>
              </a:spcAft>
              <a:buSzPts val="1900"/>
              <a:buChar char="•"/>
            </a:pPr>
            <a:r>
              <a:rPr lang="en-US" sz="1900"/>
              <a:t>Choose best solution and build a prototype </a:t>
            </a:r>
            <a:endParaRPr sz="1900"/>
          </a:p>
          <a:p>
            <a:pPr indent="-165100" lvl="0" marL="171450" rtl="0" algn="l">
              <a:lnSpc>
                <a:spcPct val="90000"/>
              </a:lnSpc>
              <a:spcBef>
                <a:spcPts val="750"/>
              </a:spcBef>
              <a:spcAft>
                <a:spcPts val="0"/>
              </a:spcAft>
              <a:buSzPts val="1900"/>
              <a:buChar char="•"/>
            </a:pPr>
            <a:r>
              <a:rPr lang="en-US" sz="1900"/>
              <a:t>Test then redesign until solution is optimized</a:t>
            </a:r>
            <a:endParaRPr sz="1900"/>
          </a:p>
          <a:p>
            <a:pPr indent="-165100" lvl="0" marL="171450" rtl="0" algn="l">
              <a:lnSpc>
                <a:spcPct val="90000"/>
              </a:lnSpc>
              <a:spcBef>
                <a:spcPts val="750"/>
              </a:spcBef>
              <a:spcAft>
                <a:spcPts val="0"/>
              </a:spcAft>
              <a:buSzPts val="1900"/>
              <a:buChar char="•"/>
            </a:pPr>
            <a:r>
              <a:rPr lang="en-US" sz="1900"/>
              <a:t>Reflect as a team and debrief as a class</a:t>
            </a:r>
            <a:endParaRPr sz="1900"/>
          </a:p>
        </p:txBody>
      </p:sp>
      <p:grpSp>
        <p:nvGrpSpPr>
          <p:cNvPr id="337" name="Google Shape;337;g2c0b82f6d68_0_78"/>
          <p:cNvGrpSpPr/>
          <p:nvPr/>
        </p:nvGrpSpPr>
        <p:grpSpPr>
          <a:xfrm>
            <a:off x="5486332" y="1107136"/>
            <a:ext cx="3071104" cy="2929223"/>
            <a:chOff x="5486400" y="1064108"/>
            <a:chExt cx="3200400" cy="3179100"/>
          </a:xfrm>
        </p:grpSpPr>
        <p:sp>
          <p:nvSpPr>
            <p:cNvPr id="338" name="Google Shape;338;g2c0b82f6d68_0_78"/>
            <p:cNvSpPr/>
            <p:nvPr/>
          </p:nvSpPr>
          <p:spPr>
            <a:xfrm>
              <a:off x="5486400" y="1064108"/>
              <a:ext cx="3200400" cy="3179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39" name="Google Shape;339;g2c0b82f6d68_0_78"/>
            <p:cNvPicPr preferRelativeResize="0"/>
            <p:nvPr/>
          </p:nvPicPr>
          <p:blipFill rotWithShape="1">
            <a:blip r:embed="rId3">
              <a:alphaModFix/>
            </a:blip>
            <a:srcRect b="3457" l="3882" r="3204" t="4059"/>
            <a:stretch/>
          </p:blipFill>
          <p:spPr>
            <a:xfrm>
              <a:off x="5594682" y="1167064"/>
              <a:ext cx="2995864" cy="2959768"/>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id="344" name="Google Shape;344;g2c0b82f6d68_0_88"/>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Productive Failure</a:t>
            </a:r>
            <a:endParaRPr/>
          </a:p>
        </p:txBody>
      </p:sp>
      <p:sp>
        <p:nvSpPr>
          <p:cNvPr id="345" name="Google Shape;345;g2c0b82f6d68_0_88"/>
          <p:cNvSpPr txBox="1"/>
          <p:nvPr>
            <p:ph idx="1" type="body"/>
          </p:nvPr>
        </p:nvSpPr>
        <p:spPr>
          <a:xfrm>
            <a:off x="639815" y="1040043"/>
            <a:ext cx="7938900" cy="3071400"/>
          </a:xfrm>
          <a:prstGeom prst="rect">
            <a:avLst/>
          </a:prstGeom>
          <a:noFill/>
          <a:ln>
            <a:noFill/>
          </a:ln>
        </p:spPr>
        <p:txBody>
          <a:bodyPr anchorCtr="0" anchor="t" bIns="45700" lIns="91425" spcFirstLastPara="1" rIns="91425" wrap="square" tIns="45700">
            <a:noAutofit/>
          </a:bodyPr>
          <a:lstStyle/>
          <a:p>
            <a:pPr indent="-171450" lvl="0" marL="171450" rtl="0" algn="l">
              <a:lnSpc>
                <a:spcPct val="90000"/>
              </a:lnSpc>
              <a:spcBef>
                <a:spcPts val="0"/>
              </a:spcBef>
              <a:spcAft>
                <a:spcPts val="0"/>
              </a:spcAft>
              <a:buSzPts val="2000"/>
              <a:buChar char="•"/>
            </a:pPr>
            <a:r>
              <a:rPr lang="en-US"/>
              <a:t>The engineering design process involves productive failure: test, fail, redesign. Iterate again and again until you have the best possible solution. </a:t>
            </a:r>
            <a:endParaRPr/>
          </a:p>
          <a:p>
            <a:pPr indent="-171450" lvl="0" marL="171450" rtl="0" algn="l">
              <a:lnSpc>
                <a:spcPct val="90000"/>
              </a:lnSpc>
              <a:spcBef>
                <a:spcPts val="750"/>
              </a:spcBef>
              <a:spcAft>
                <a:spcPts val="0"/>
              </a:spcAft>
              <a:buSzPts val="2000"/>
              <a:buChar char="•"/>
            </a:pPr>
            <a:r>
              <a:rPr lang="en-US"/>
              <a:t>It is important to document iterations to keep track of each redesign. Use the engineering notebook to sketch ideas, document iterations and any measurement and/or calculations.</a:t>
            </a:r>
            <a:endParaRPr/>
          </a:p>
          <a:p>
            <a:pPr indent="-171450" lvl="0" marL="171450" rtl="0" algn="l">
              <a:lnSpc>
                <a:spcPct val="90000"/>
              </a:lnSpc>
              <a:spcBef>
                <a:spcPts val="750"/>
              </a:spcBef>
              <a:spcAft>
                <a:spcPts val="0"/>
              </a:spcAft>
              <a:buSzPts val="2000"/>
              <a:buChar char="•"/>
            </a:pPr>
            <a:r>
              <a:rPr lang="en-US"/>
              <a:t>It’s also important to showcase the fact that there can be multiple solutions to the same problem. There’s no one “right” solution.</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2c0b82f6d68_0_93"/>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Vocabulary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2e2d6edc00a_0_203"/>
          <p:cNvSpPr txBox="1"/>
          <p:nvPr>
            <p:ph idx="1" type="body"/>
          </p:nvPr>
        </p:nvSpPr>
        <p:spPr>
          <a:xfrm>
            <a:off x="639824" y="1076150"/>
            <a:ext cx="7502400" cy="3071400"/>
          </a:xfrm>
          <a:prstGeom prst="rect">
            <a:avLst/>
          </a:prstGeom>
        </p:spPr>
        <p:txBody>
          <a:bodyPr anchorCtr="0" anchor="t" bIns="45700" lIns="91425" spcFirstLastPara="1" rIns="91425" wrap="square" tIns="45700">
            <a:noAutofit/>
          </a:bodyPr>
          <a:lstStyle/>
          <a:p>
            <a:pPr indent="-323850" lvl="0" marL="457200" rtl="0" algn="l">
              <a:spcBef>
                <a:spcPts val="750"/>
              </a:spcBef>
              <a:spcAft>
                <a:spcPts val="0"/>
              </a:spcAft>
              <a:buSzPts val="1500"/>
              <a:buChar char="•"/>
            </a:pPr>
            <a:r>
              <a:rPr b="1" lang="en-US" sz="1500"/>
              <a:t>Conductor-</a:t>
            </a:r>
            <a:r>
              <a:rPr lang="en-US" sz="1500"/>
              <a:t> Material that allows electricity to pass through it, like a metal (copper, gold and silver for example).</a:t>
            </a:r>
            <a:endParaRPr sz="1500"/>
          </a:p>
          <a:p>
            <a:pPr indent="-323850" lvl="0" marL="457200" rtl="0" algn="l">
              <a:spcBef>
                <a:spcPts val="0"/>
              </a:spcBef>
              <a:spcAft>
                <a:spcPts val="0"/>
              </a:spcAft>
              <a:buSzPts val="1500"/>
              <a:buChar char="•"/>
            </a:pPr>
            <a:r>
              <a:rPr b="1" lang="en-US" sz="1500"/>
              <a:t>Insulator-</a:t>
            </a:r>
            <a:r>
              <a:rPr lang="en-US" sz="1500"/>
              <a:t> Material that doesn't allow electricity to pass through it, like rubber, glass and plastic for example.</a:t>
            </a:r>
            <a:endParaRPr sz="1500"/>
          </a:p>
          <a:p>
            <a:pPr indent="-323850" lvl="0" marL="457200" rtl="0" algn="l">
              <a:spcBef>
                <a:spcPts val="0"/>
              </a:spcBef>
              <a:spcAft>
                <a:spcPts val="0"/>
              </a:spcAft>
              <a:buSzPts val="1500"/>
              <a:buChar char="•"/>
            </a:pPr>
            <a:r>
              <a:rPr b="1" lang="en-US" sz="1500"/>
              <a:t>Semiconductor</a:t>
            </a:r>
            <a:r>
              <a:rPr lang="en-US" sz="1500"/>
              <a:t>- is a special material that is both conductor and insulator of electricity! Sometimes it conducts, sometimes it doesn’t. Silicon and gallium are examples of semiconductor materials. </a:t>
            </a:r>
            <a:endParaRPr sz="1500"/>
          </a:p>
          <a:p>
            <a:pPr indent="-323850" lvl="0" marL="457200" rtl="0" algn="l">
              <a:spcBef>
                <a:spcPts val="0"/>
              </a:spcBef>
              <a:spcAft>
                <a:spcPts val="0"/>
              </a:spcAft>
              <a:buSzPts val="1500"/>
              <a:buChar char="•"/>
            </a:pPr>
            <a:r>
              <a:rPr b="1" lang="en-US" sz="1500"/>
              <a:t>Ingot</a:t>
            </a:r>
            <a:r>
              <a:rPr lang="en-US" sz="1500"/>
              <a:t>- Silicon is mined and then made into an ingot. Silicon is melted, tiny amounts of other elements are added to make it a particular type of silicon. A rod is dipped into the molten silicon and when it is pulled out the silicon cools and solidifies making the shiny cylindrical stick of silicon.  The ingot is then sliced into thin “wafers” </a:t>
            </a:r>
            <a:endParaRPr sz="1500"/>
          </a:p>
          <a:p>
            <a:pPr indent="-323850" lvl="0" marL="457200" rtl="0" algn="l">
              <a:spcBef>
                <a:spcPts val="0"/>
              </a:spcBef>
              <a:spcAft>
                <a:spcPts val="0"/>
              </a:spcAft>
              <a:buSzPts val="1500"/>
              <a:buChar char="•"/>
            </a:pPr>
            <a:r>
              <a:rPr b="1" lang="en-US" sz="1500"/>
              <a:t>Wafer</a:t>
            </a:r>
            <a:r>
              <a:rPr lang="en-US" sz="1500"/>
              <a:t>-  is a thin slice of semiconductor material used to make microchips that is cut from an Ingot.</a:t>
            </a:r>
            <a:endParaRPr sz="1500"/>
          </a:p>
          <a:p>
            <a:pPr indent="-323850" lvl="0" marL="457200" rtl="0" algn="l">
              <a:spcBef>
                <a:spcPts val="0"/>
              </a:spcBef>
              <a:spcAft>
                <a:spcPts val="0"/>
              </a:spcAft>
              <a:buSzPts val="1500"/>
              <a:buChar char="•"/>
            </a:pPr>
            <a:r>
              <a:rPr b="1" lang="en-US" sz="1500"/>
              <a:t>Microchip (also known as: semiconductor chip, semi, and chip)-</a:t>
            </a:r>
            <a:r>
              <a:rPr lang="en-US" sz="1500"/>
              <a:t> is an integrated circuit (IC) that is etched on the wafers.</a:t>
            </a:r>
            <a:endParaRPr sz="1500"/>
          </a:p>
          <a:p>
            <a:pPr indent="-323850" lvl="0" marL="457200" rtl="0" algn="l">
              <a:spcBef>
                <a:spcPts val="0"/>
              </a:spcBef>
              <a:spcAft>
                <a:spcPts val="0"/>
              </a:spcAft>
              <a:buSzPts val="1500"/>
              <a:buChar char="•"/>
            </a:pPr>
            <a:r>
              <a:t/>
            </a:r>
            <a:endParaRPr sz="1500"/>
          </a:p>
          <a:p>
            <a:pPr indent="-323850" lvl="0" marL="457200" rtl="0" algn="l">
              <a:spcBef>
                <a:spcPts val="0"/>
              </a:spcBef>
              <a:spcAft>
                <a:spcPts val="0"/>
              </a:spcAft>
              <a:buSzPts val="1500"/>
              <a:buChar char="•"/>
            </a:pPr>
            <a:r>
              <a:t/>
            </a:r>
            <a:endParaRPr sz="1500"/>
          </a:p>
        </p:txBody>
      </p:sp>
      <p:sp>
        <p:nvSpPr>
          <p:cNvPr id="356" name="Google Shape;356;g2e2d6edc00a_0_203"/>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Vocabulary</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2e2d6edc00a_0_208"/>
          <p:cNvSpPr txBox="1"/>
          <p:nvPr>
            <p:ph idx="1" type="body"/>
          </p:nvPr>
        </p:nvSpPr>
        <p:spPr>
          <a:xfrm>
            <a:off x="639825" y="1076152"/>
            <a:ext cx="7938900" cy="3592200"/>
          </a:xfrm>
          <a:prstGeom prst="rect">
            <a:avLst/>
          </a:prstGeom>
        </p:spPr>
        <p:txBody>
          <a:bodyPr anchorCtr="0" anchor="t" bIns="45700" lIns="91425" spcFirstLastPara="1" rIns="91425" wrap="square" tIns="45700">
            <a:noAutofit/>
          </a:bodyPr>
          <a:lstStyle/>
          <a:p>
            <a:pPr indent="-317500" lvl="0" marL="457200" rtl="0" algn="l">
              <a:spcBef>
                <a:spcPts val="750"/>
              </a:spcBef>
              <a:spcAft>
                <a:spcPts val="0"/>
              </a:spcAft>
              <a:buSzPts val="1400"/>
              <a:buChar char="•"/>
            </a:pPr>
            <a:r>
              <a:rPr b="1" lang="en-US" sz="1400"/>
              <a:t>Integrated circuit (or microchip) </a:t>
            </a:r>
            <a:r>
              <a:rPr lang="en-US" sz="1400"/>
              <a:t>- is a small computer containing tiny switches that perform arithmetic and logic operations and provide temporary memory storage. </a:t>
            </a:r>
            <a:endParaRPr sz="1400"/>
          </a:p>
          <a:p>
            <a:pPr indent="-317500" lvl="0" marL="457200" rtl="0" algn="l">
              <a:spcBef>
                <a:spcPts val="0"/>
              </a:spcBef>
              <a:spcAft>
                <a:spcPts val="0"/>
              </a:spcAft>
              <a:buSzPts val="1400"/>
              <a:buChar char="•"/>
            </a:pPr>
            <a:r>
              <a:rPr b="1" lang="en-US" sz="1400"/>
              <a:t>Printed circuit board (PCB)</a:t>
            </a:r>
            <a:r>
              <a:rPr lang="en-US" sz="1400"/>
              <a:t>. A PCB is a special board that connects all the electronic parts in your gadgets without using messy wires. It’s like a map of a city: the streets are like thin metal lines on the board called traces, and the houses are like the parts that do different jobs, like making sounds or showing pictures. And just like the chip - its made of many layers!</a:t>
            </a:r>
            <a:endParaRPr sz="1400"/>
          </a:p>
          <a:p>
            <a:pPr indent="-317500" lvl="0" marL="457200" rtl="0" algn="l">
              <a:spcBef>
                <a:spcPts val="0"/>
              </a:spcBef>
              <a:spcAft>
                <a:spcPts val="0"/>
              </a:spcAft>
              <a:buSzPts val="1400"/>
              <a:buChar char="•"/>
            </a:pPr>
            <a:r>
              <a:rPr b="1" lang="en-US" sz="1400"/>
              <a:t>Transistor-</a:t>
            </a:r>
            <a:r>
              <a:rPr lang="en-US" sz="1400"/>
              <a:t> is a tiny switch that perform arithmetic and logic operations and provide temporary memory storage</a:t>
            </a:r>
            <a:endParaRPr sz="1400"/>
          </a:p>
          <a:p>
            <a:pPr indent="-317500" lvl="0" marL="457200" rtl="0" algn="l">
              <a:spcBef>
                <a:spcPts val="0"/>
              </a:spcBef>
              <a:spcAft>
                <a:spcPts val="0"/>
              </a:spcAft>
              <a:buSzPts val="1400"/>
              <a:buChar char="•"/>
            </a:pPr>
            <a:r>
              <a:rPr b="1" lang="en-US" sz="1400"/>
              <a:t>Nanoscale-</a:t>
            </a:r>
            <a:r>
              <a:rPr lang="en-US" sz="1400"/>
              <a:t> Nanoscale is incredibly small – a billion times smaller than what we can see with our eyes. (For example, chips are made on a nanoscale). There are billions of transistors on a microchip.</a:t>
            </a:r>
            <a:endParaRPr sz="1400"/>
          </a:p>
          <a:p>
            <a:pPr indent="-317500" lvl="0" marL="457200" rtl="0" algn="l">
              <a:spcBef>
                <a:spcPts val="0"/>
              </a:spcBef>
              <a:spcAft>
                <a:spcPts val="0"/>
              </a:spcAft>
              <a:buSzPts val="1400"/>
              <a:buChar char="•"/>
            </a:pPr>
            <a:r>
              <a:rPr b="1" lang="en-US" sz="1400"/>
              <a:t>Moore’s Law</a:t>
            </a:r>
            <a:r>
              <a:rPr lang="en-US" sz="1400"/>
              <a:t>-is like a growth spurt for computers! Gordon Moore, the co-founder of Fairchild Semiconductor and Intel, predicted, in 1975, that the number of transistors  (tiny switches) on a microchip would double about every two years.</a:t>
            </a:r>
            <a:endParaRPr sz="1400"/>
          </a:p>
          <a:p>
            <a:pPr indent="-317500" lvl="0" marL="457200" rtl="0" algn="l">
              <a:spcBef>
                <a:spcPts val="0"/>
              </a:spcBef>
              <a:spcAft>
                <a:spcPts val="0"/>
              </a:spcAft>
              <a:buSzPts val="1400"/>
              <a:buChar char="•"/>
            </a:pPr>
            <a:r>
              <a:rPr b="1" lang="en-US" sz="1400"/>
              <a:t>Foundry or “Fab” </a:t>
            </a:r>
            <a:r>
              <a:rPr lang="en-US" sz="1400"/>
              <a:t>(short for Fabrication Facilities) - is where you make microchips.</a:t>
            </a:r>
            <a:endParaRPr sz="1400"/>
          </a:p>
          <a:p>
            <a:pPr indent="-317500" lvl="0" marL="457200" rtl="0" algn="l">
              <a:spcBef>
                <a:spcPts val="0"/>
              </a:spcBef>
              <a:spcAft>
                <a:spcPts val="0"/>
              </a:spcAft>
              <a:buSzPts val="1400"/>
              <a:buChar char="•"/>
            </a:pPr>
            <a:r>
              <a:rPr b="1" lang="en-US" sz="1400"/>
              <a:t>Clean Lab-</a:t>
            </a:r>
            <a:r>
              <a:rPr lang="en-US" sz="1400"/>
              <a:t> in a clean lab, everything is ultra-clean. Even a speck of dust can mess up the chips! That speck of dust can interfere with the conductive network on a chip.  It’s a high-tech space where cleanliness is king!</a:t>
            </a:r>
            <a:endParaRPr sz="1400"/>
          </a:p>
          <a:p>
            <a:pPr indent="0" lvl="0" marL="0" rtl="0" algn="l">
              <a:spcBef>
                <a:spcPts val="750"/>
              </a:spcBef>
              <a:spcAft>
                <a:spcPts val="0"/>
              </a:spcAft>
              <a:buNone/>
            </a:pPr>
            <a:r>
              <a:t/>
            </a:r>
            <a:endParaRPr/>
          </a:p>
        </p:txBody>
      </p:sp>
      <p:sp>
        <p:nvSpPr>
          <p:cNvPr id="362" name="Google Shape;362;g2e2d6edc00a_0_208"/>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Vocabulary</a:t>
            </a:r>
            <a:r>
              <a:rPr lang="en-US"/>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g2e2d6edc00a_0_213"/>
          <p:cNvSpPr txBox="1"/>
          <p:nvPr>
            <p:ph idx="1" type="body"/>
          </p:nvPr>
        </p:nvSpPr>
        <p:spPr>
          <a:xfrm>
            <a:off x="639825" y="1076152"/>
            <a:ext cx="7938900" cy="36822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sz="1500"/>
              <a:t>Manufacturing Process of Making a Microchip:</a:t>
            </a:r>
            <a:endParaRPr sz="1500"/>
          </a:p>
          <a:p>
            <a:pPr indent="-323850" lvl="0" marL="457200" rtl="0" algn="l">
              <a:spcBef>
                <a:spcPts val="750"/>
              </a:spcBef>
              <a:spcAft>
                <a:spcPts val="0"/>
              </a:spcAft>
              <a:buSzPts val="1500"/>
              <a:buChar char="•"/>
            </a:pPr>
            <a:r>
              <a:rPr b="1" lang="en-US" sz="1500"/>
              <a:t>Clean &amp; Polish</a:t>
            </a:r>
            <a:r>
              <a:rPr lang="en-US" sz="1500"/>
              <a:t>- The wafer is cleaned and polished.</a:t>
            </a:r>
            <a:endParaRPr sz="1500"/>
          </a:p>
          <a:p>
            <a:pPr indent="-323850" lvl="0" marL="457200" rtl="0" algn="l">
              <a:spcBef>
                <a:spcPts val="0"/>
              </a:spcBef>
              <a:spcAft>
                <a:spcPts val="0"/>
              </a:spcAft>
              <a:buSzPts val="1500"/>
              <a:buChar char="•"/>
            </a:pPr>
            <a:r>
              <a:rPr b="1" lang="en-US" sz="1500"/>
              <a:t>Photoresist Coating</a:t>
            </a:r>
            <a:r>
              <a:rPr lang="en-US" sz="1500"/>
              <a:t>-  After preparing the wafer, its surface is coated with a photoresist, a light-sensitive material as part of the “photolithography” process.</a:t>
            </a:r>
            <a:endParaRPr sz="1500"/>
          </a:p>
          <a:p>
            <a:pPr indent="-323850" lvl="0" marL="457200" rtl="0" algn="l">
              <a:spcBef>
                <a:spcPts val="0"/>
              </a:spcBef>
              <a:spcAft>
                <a:spcPts val="0"/>
              </a:spcAft>
              <a:buSzPts val="1500"/>
              <a:buChar char="•"/>
            </a:pPr>
            <a:r>
              <a:rPr b="1" lang="en-US" sz="1500"/>
              <a:t>Photo Mask-</a:t>
            </a:r>
            <a:r>
              <a:rPr lang="en-US" sz="1500"/>
              <a:t> The circuit design is turned into a mask (or stencil). To make the mask, the circuit design is drawn (or stamped) on the mask material and then and then cut out leaving the mask or stencil of the “negative of the circuit.” Light then transfers the circuit (imprinted)  onto the wafer,exposing the parts that should be removed in the next step.  We call this step of making the mas</a:t>
            </a:r>
            <a:r>
              <a:rPr lang="en-US" sz="1500"/>
              <a:t>k</a:t>
            </a:r>
            <a:r>
              <a:rPr lang="en-US" sz="1500"/>
              <a:t> ‘tapeout’ since masks used to be made with tape.</a:t>
            </a:r>
            <a:endParaRPr sz="1500"/>
          </a:p>
          <a:p>
            <a:pPr indent="-323850" lvl="0" marL="457200" rtl="0" algn="l">
              <a:spcBef>
                <a:spcPts val="0"/>
              </a:spcBef>
              <a:spcAft>
                <a:spcPts val="0"/>
              </a:spcAft>
              <a:buSzPts val="1500"/>
              <a:buChar char="•"/>
            </a:pPr>
            <a:r>
              <a:rPr b="1" lang="en-US" sz="1500"/>
              <a:t>Etching</a:t>
            </a:r>
            <a:r>
              <a:rPr lang="en-US" sz="1500"/>
              <a:t>- Etching is the process of removing unwanted material to create the features of the chip by using chemicals that eat away the wafer's exposed areas, leaving behind the desired pattern. It also removes the underlying layers of silicon and other materials in the pattern of the circuit design. </a:t>
            </a:r>
            <a:endParaRPr sz="1500"/>
          </a:p>
          <a:p>
            <a:pPr indent="-323850" lvl="0" marL="457200" rtl="0" algn="l">
              <a:spcBef>
                <a:spcPts val="0"/>
              </a:spcBef>
              <a:spcAft>
                <a:spcPts val="0"/>
              </a:spcAft>
              <a:buSzPts val="1500"/>
              <a:buChar char="•"/>
            </a:pPr>
            <a:r>
              <a:rPr b="1" lang="en-US" sz="1500"/>
              <a:t>Deposition</a:t>
            </a:r>
            <a:r>
              <a:rPr lang="en-US" sz="1500"/>
              <a:t>- involves adding a blanket of conducting or non-conducting materials depending on the desired properties of the final product.</a:t>
            </a:r>
            <a:endParaRPr sz="1500"/>
          </a:p>
        </p:txBody>
      </p:sp>
      <p:sp>
        <p:nvSpPr>
          <p:cNvPr id="368" name="Google Shape;368;g2e2d6edc00a_0_213"/>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Vocabulary</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274100ee742_1_0"/>
          <p:cNvSpPr txBox="1"/>
          <p:nvPr>
            <p:ph type="title"/>
          </p:nvPr>
        </p:nvSpPr>
        <p:spPr>
          <a:xfrm>
            <a:off x="551350" y="259775"/>
            <a:ext cx="89430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Semiconductor:  What image comes to mind?</a:t>
            </a:r>
            <a:endParaRPr/>
          </a:p>
        </p:txBody>
      </p:sp>
      <p:pic>
        <p:nvPicPr>
          <p:cNvPr id="171" name="Google Shape;171;g274100ee742_1_0"/>
          <p:cNvPicPr preferRelativeResize="0"/>
          <p:nvPr/>
        </p:nvPicPr>
        <p:blipFill>
          <a:blip r:embed="rId3">
            <a:alphaModFix/>
          </a:blip>
          <a:stretch>
            <a:fillRect/>
          </a:stretch>
        </p:blipFill>
        <p:spPr>
          <a:xfrm>
            <a:off x="3624524" y="1296633"/>
            <a:ext cx="1676400" cy="1516742"/>
          </a:xfrm>
          <a:prstGeom prst="rect">
            <a:avLst/>
          </a:prstGeom>
          <a:noFill/>
          <a:ln>
            <a:noFill/>
          </a:ln>
        </p:spPr>
      </p:pic>
      <p:pic>
        <p:nvPicPr>
          <p:cNvPr id="172" name="Google Shape;172;g274100ee742_1_0"/>
          <p:cNvPicPr preferRelativeResize="0"/>
          <p:nvPr/>
        </p:nvPicPr>
        <p:blipFill>
          <a:blip r:embed="rId4">
            <a:alphaModFix/>
          </a:blip>
          <a:stretch>
            <a:fillRect/>
          </a:stretch>
        </p:blipFill>
        <p:spPr>
          <a:xfrm>
            <a:off x="5462101" y="1311658"/>
            <a:ext cx="1676400" cy="1562100"/>
          </a:xfrm>
          <a:prstGeom prst="rect">
            <a:avLst/>
          </a:prstGeom>
          <a:noFill/>
          <a:ln>
            <a:noFill/>
          </a:ln>
        </p:spPr>
      </p:pic>
      <p:pic>
        <p:nvPicPr>
          <p:cNvPr id="173" name="Google Shape;173;g274100ee742_1_0"/>
          <p:cNvPicPr preferRelativeResize="0"/>
          <p:nvPr/>
        </p:nvPicPr>
        <p:blipFill>
          <a:blip r:embed="rId5">
            <a:alphaModFix/>
          </a:blip>
          <a:stretch>
            <a:fillRect/>
          </a:stretch>
        </p:blipFill>
        <p:spPr>
          <a:xfrm>
            <a:off x="7299675" y="1170799"/>
            <a:ext cx="1338348" cy="1432825"/>
          </a:xfrm>
          <a:prstGeom prst="rect">
            <a:avLst/>
          </a:prstGeom>
          <a:noFill/>
          <a:ln>
            <a:noFill/>
          </a:ln>
        </p:spPr>
      </p:pic>
      <p:pic>
        <p:nvPicPr>
          <p:cNvPr id="174" name="Google Shape;174;g274100ee742_1_0"/>
          <p:cNvPicPr preferRelativeResize="0"/>
          <p:nvPr/>
        </p:nvPicPr>
        <p:blipFill>
          <a:blip r:embed="rId6">
            <a:alphaModFix/>
          </a:blip>
          <a:stretch>
            <a:fillRect/>
          </a:stretch>
        </p:blipFill>
        <p:spPr>
          <a:xfrm>
            <a:off x="6533650" y="2827925"/>
            <a:ext cx="2156925" cy="1843825"/>
          </a:xfrm>
          <a:prstGeom prst="rect">
            <a:avLst/>
          </a:prstGeom>
          <a:noFill/>
          <a:ln>
            <a:noFill/>
          </a:ln>
        </p:spPr>
      </p:pic>
      <p:pic>
        <p:nvPicPr>
          <p:cNvPr descr="Source Steve Jurvetson from Menlo Park, USA, CC BY 2.0 &lt;https://creativecommons.org/licenses/by/2.0&gt;, via Wikimedia Commons" id="175" name="Google Shape;175;g274100ee742_1_0"/>
          <p:cNvPicPr preferRelativeResize="0"/>
          <p:nvPr/>
        </p:nvPicPr>
        <p:blipFill>
          <a:blip r:embed="rId7">
            <a:alphaModFix/>
          </a:blip>
          <a:stretch>
            <a:fillRect/>
          </a:stretch>
        </p:blipFill>
        <p:spPr>
          <a:xfrm>
            <a:off x="753075" y="1158525"/>
            <a:ext cx="2486835" cy="1702950"/>
          </a:xfrm>
          <a:prstGeom prst="rect">
            <a:avLst/>
          </a:prstGeom>
          <a:noFill/>
          <a:ln cap="flat" cmpd="sng" w="12700">
            <a:solidFill>
              <a:srgbClr val="000000"/>
            </a:solidFill>
            <a:prstDash val="solid"/>
            <a:miter lim="8000"/>
            <a:headEnd len="sm" w="sm" type="none"/>
            <a:tailEnd len="sm" w="sm" type="none"/>
          </a:ln>
        </p:spPr>
      </p:pic>
      <p:pic>
        <p:nvPicPr>
          <p:cNvPr id="176" name="Google Shape;176;g274100ee742_1_0"/>
          <p:cNvPicPr preferRelativeResize="0"/>
          <p:nvPr/>
        </p:nvPicPr>
        <p:blipFill>
          <a:blip r:embed="rId8">
            <a:alphaModFix/>
          </a:blip>
          <a:stretch>
            <a:fillRect/>
          </a:stretch>
        </p:blipFill>
        <p:spPr>
          <a:xfrm>
            <a:off x="4120538" y="3033425"/>
            <a:ext cx="2156925" cy="1432814"/>
          </a:xfrm>
          <a:prstGeom prst="rect">
            <a:avLst/>
          </a:prstGeom>
          <a:noFill/>
          <a:ln>
            <a:noFill/>
          </a:ln>
        </p:spPr>
      </p:pic>
      <p:pic>
        <p:nvPicPr>
          <p:cNvPr id="177" name="Google Shape;177;g274100ee742_1_0"/>
          <p:cNvPicPr preferRelativeResize="0"/>
          <p:nvPr/>
        </p:nvPicPr>
        <p:blipFill>
          <a:blip r:embed="rId9">
            <a:alphaModFix/>
          </a:blip>
          <a:stretch>
            <a:fillRect/>
          </a:stretch>
        </p:blipFill>
        <p:spPr>
          <a:xfrm>
            <a:off x="1590351" y="3073525"/>
            <a:ext cx="2274017" cy="151674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2e2d6edc00a_0_218"/>
          <p:cNvSpPr txBox="1"/>
          <p:nvPr>
            <p:ph idx="1" type="body"/>
          </p:nvPr>
        </p:nvSpPr>
        <p:spPr>
          <a:xfrm>
            <a:off x="639815" y="1076139"/>
            <a:ext cx="7938900" cy="3071400"/>
          </a:xfrm>
          <a:prstGeom prst="rect">
            <a:avLst/>
          </a:prstGeom>
        </p:spPr>
        <p:txBody>
          <a:bodyPr anchorCtr="0" anchor="t" bIns="45700" lIns="91425" spcFirstLastPara="1" rIns="91425" wrap="square" tIns="45700">
            <a:noAutofit/>
          </a:bodyPr>
          <a:lstStyle/>
          <a:p>
            <a:pPr indent="-323850" lvl="0" marL="457200" marR="0" rtl="0" algn="l">
              <a:lnSpc>
                <a:spcPct val="90000"/>
              </a:lnSpc>
              <a:spcBef>
                <a:spcPts val="750"/>
              </a:spcBef>
              <a:spcAft>
                <a:spcPts val="0"/>
              </a:spcAft>
              <a:buSzPts val="1500"/>
              <a:buChar char="•"/>
            </a:pPr>
            <a:r>
              <a:rPr b="1" lang="en-US" sz="1500"/>
              <a:t>Doping- </a:t>
            </a:r>
            <a:r>
              <a:rPr lang="en-US" sz="1500"/>
              <a:t>is the process of changing the properties of silicon in the wafer to create different components of the chip. This is done by introducing impurities into the silicon, which changes its conductivity. The type and amount of impurities determine whether the silicon becomes n-type, which has an excess of electrons, or p-type, which has a shortage of electrons.  These are made with big machines called ion implanters, and where n and p meet (a PN junction), makes the basis of a transistor!  </a:t>
            </a:r>
            <a:endParaRPr sz="1500"/>
          </a:p>
          <a:p>
            <a:pPr indent="-323850" lvl="0" marL="457200" marR="0" rtl="0" algn="l">
              <a:lnSpc>
                <a:spcPct val="90000"/>
              </a:lnSpc>
              <a:spcBef>
                <a:spcPts val="0"/>
              </a:spcBef>
              <a:spcAft>
                <a:spcPts val="0"/>
              </a:spcAft>
              <a:buSzPts val="1500"/>
              <a:buChar char="•"/>
            </a:pPr>
            <a:r>
              <a:rPr b="1" lang="en-US" sz="1500"/>
              <a:t>Vias-</a:t>
            </a:r>
            <a:r>
              <a:rPr lang="en-US" sz="1500"/>
              <a:t> Vias are little wires that let us go from one layer to another - like an elevator for the circuit, we go from one layer to another 'via' the via! </a:t>
            </a:r>
            <a:endParaRPr sz="1500"/>
          </a:p>
          <a:p>
            <a:pPr indent="-323850" lvl="0" marL="457200" marR="0" rtl="0" algn="l">
              <a:lnSpc>
                <a:spcPct val="90000"/>
              </a:lnSpc>
              <a:spcBef>
                <a:spcPts val="0"/>
              </a:spcBef>
              <a:spcAft>
                <a:spcPts val="0"/>
              </a:spcAft>
              <a:buSzPts val="1500"/>
              <a:buChar char="•"/>
            </a:pPr>
            <a:r>
              <a:rPr b="1" lang="en-US" sz="1500"/>
              <a:t>Quality Control- </a:t>
            </a:r>
            <a:r>
              <a:rPr lang="en-US" sz="1500"/>
              <a:t>Quality Control Engineers test the chips to ensure they will actually work. This technology can be delicate and even damage not visible to the human eye can hinder its function. Therefore, clean rooms are essential to keep out any impurities and maximize the number of  chips a wafer creates.</a:t>
            </a:r>
            <a:endParaRPr sz="1500"/>
          </a:p>
          <a:p>
            <a:pPr indent="0" lvl="0" marL="457200" marR="0" rtl="0" algn="l">
              <a:lnSpc>
                <a:spcPct val="90000"/>
              </a:lnSpc>
              <a:spcBef>
                <a:spcPts val="750"/>
              </a:spcBef>
              <a:spcAft>
                <a:spcPts val="0"/>
              </a:spcAft>
              <a:buNone/>
            </a:pPr>
            <a:r>
              <a:t/>
            </a:r>
            <a:endParaRPr sz="1500"/>
          </a:p>
        </p:txBody>
      </p:sp>
      <p:sp>
        <p:nvSpPr>
          <p:cNvPr id="374" name="Google Shape;374;g2e2d6edc00a_0_218"/>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Vocabulary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g2e2d6edc00a_0_223"/>
          <p:cNvSpPr txBox="1"/>
          <p:nvPr>
            <p:ph idx="1" type="body"/>
          </p:nvPr>
        </p:nvSpPr>
        <p:spPr>
          <a:xfrm>
            <a:off x="639825" y="1076153"/>
            <a:ext cx="7938900" cy="3916500"/>
          </a:xfrm>
          <a:prstGeom prst="rect">
            <a:avLst/>
          </a:prstGeom>
        </p:spPr>
        <p:txBody>
          <a:bodyPr anchorCtr="0" anchor="t" bIns="45700" lIns="91425" spcFirstLastPara="1" rIns="91425" wrap="square" tIns="45700">
            <a:noAutofit/>
          </a:bodyPr>
          <a:lstStyle/>
          <a:p>
            <a:pPr indent="-323850" lvl="0" marL="457200" rtl="0" algn="l">
              <a:spcBef>
                <a:spcPts val="750"/>
              </a:spcBef>
              <a:spcAft>
                <a:spcPts val="0"/>
              </a:spcAft>
              <a:buSzPts val="1500"/>
              <a:buChar char="•"/>
            </a:pPr>
            <a:r>
              <a:rPr b="1" lang="en-US" sz="1500"/>
              <a:t>Chip Art-</a:t>
            </a:r>
            <a:r>
              <a:rPr lang="en-US" sz="1500"/>
              <a:t> Chip art, also known as silicon art, semiconductor art, silicon wafer art or chip graffiti refers to microscopic hidden doodles (designs, images, or messages) incorporated onto microchips during the manufacturing process.</a:t>
            </a:r>
            <a:endParaRPr sz="1500"/>
          </a:p>
          <a:p>
            <a:pPr indent="-323850" lvl="0" marL="457200" rtl="0" algn="l">
              <a:spcBef>
                <a:spcPts val="0"/>
              </a:spcBef>
              <a:spcAft>
                <a:spcPts val="0"/>
              </a:spcAft>
              <a:buSzPts val="1500"/>
              <a:buChar char="•"/>
            </a:pPr>
            <a:r>
              <a:rPr b="1" lang="en-US" sz="1500"/>
              <a:t>Supply Chain</a:t>
            </a:r>
            <a:r>
              <a:rPr lang="en-US" sz="1500"/>
              <a:t>- is an  intricate wes connecting factories, warehouses, trucks, ships, and stores. They ensure that products reach us efficiently.</a:t>
            </a:r>
            <a:endParaRPr sz="1500"/>
          </a:p>
          <a:p>
            <a:pPr indent="-323850" lvl="0" marL="457200" rtl="0" algn="l">
              <a:spcBef>
                <a:spcPts val="0"/>
              </a:spcBef>
              <a:spcAft>
                <a:spcPts val="0"/>
              </a:spcAft>
              <a:buSzPts val="1500"/>
              <a:buChar char="•"/>
            </a:pPr>
            <a:r>
              <a:rPr b="1" lang="en-US" sz="1500"/>
              <a:t>Short Circuit</a:t>
            </a:r>
            <a:r>
              <a:rPr lang="en-US" sz="1500"/>
              <a:t>- When wires that are not supposed to come in contact with each other touch (overlap in someway)</a:t>
            </a:r>
            <a:endParaRPr sz="1500"/>
          </a:p>
          <a:p>
            <a:pPr indent="-323850" lvl="0" marL="457200" rtl="0" algn="l">
              <a:spcBef>
                <a:spcPts val="0"/>
              </a:spcBef>
              <a:spcAft>
                <a:spcPts val="0"/>
              </a:spcAft>
              <a:buSzPts val="1500"/>
              <a:buChar char="•"/>
            </a:pPr>
            <a:r>
              <a:rPr b="1" lang="en-US" sz="1500"/>
              <a:t>Parallel Circuit-</a:t>
            </a:r>
            <a:r>
              <a:rPr lang="en-US" sz="1500"/>
              <a:t> Allows multiple paths for electricity (current) to flow through</a:t>
            </a:r>
            <a:endParaRPr sz="1500"/>
          </a:p>
          <a:p>
            <a:pPr indent="-323850" lvl="0" marL="457200" rtl="0" algn="l">
              <a:spcBef>
                <a:spcPts val="0"/>
              </a:spcBef>
              <a:spcAft>
                <a:spcPts val="0"/>
              </a:spcAft>
              <a:buSzPts val="1500"/>
              <a:buChar char="•"/>
            </a:pPr>
            <a:r>
              <a:rPr b="1" lang="en-US" sz="1500"/>
              <a:t>Series Circuit</a:t>
            </a:r>
            <a:r>
              <a:rPr lang="en-US" sz="1500"/>
              <a:t>-  Allows one path for electricity (current) to flow through</a:t>
            </a:r>
            <a:endParaRPr sz="1500"/>
          </a:p>
          <a:p>
            <a:pPr indent="-323850" lvl="0" marL="457200" rtl="0" algn="l">
              <a:spcBef>
                <a:spcPts val="0"/>
              </a:spcBef>
              <a:spcAft>
                <a:spcPts val="0"/>
              </a:spcAft>
              <a:buSzPts val="1500"/>
              <a:buChar char="•"/>
            </a:pPr>
            <a:r>
              <a:rPr b="1" lang="en-US" sz="1500"/>
              <a:t>Resistance</a:t>
            </a:r>
            <a:r>
              <a:rPr lang="en-US" sz="1500"/>
              <a:t>- In electrical circuits, resistance is like a “crowd” that makes it tougher for electric charges (like tiny electrons) to move around. Insulators have resistance and the more insulating a material, the more resistance it has.</a:t>
            </a:r>
            <a:endParaRPr sz="1500"/>
          </a:p>
          <a:p>
            <a:pPr indent="0" lvl="0" marL="0" rtl="0" algn="l">
              <a:spcBef>
                <a:spcPts val="750"/>
              </a:spcBef>
              <a:spcAft>
                <a:spcPts val="0"/>
              </a:spcAft>
              <a:buNone/>
            </a:pPr>
            <a:r>
              <a:t/>
            </a:r>
            <a:endParaRPr sz="1500"/>
          </a:p>
        </p:txBody>
      </p:sp>
      <p:sp>
        <p:nvSpPr>
          <p:cNvPr id="380" name="Google Shape;380;g2e2d6edc00a_0_223"/>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Vocabulary</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2c0c1ca9189_1_239"/>
          <p:cNvSpPr txBox="1"/>
          <p:nvPr>
            <p:ph idx="1" type="subTitle"/>
          </p:nvPr>
        </p:nvSpPr>
        <p:spPr>
          <a:xfrm>
            <a:off x="1534641" y="1414683"/>
            <a:ext cx="6096000" cy="10209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750"/>
              </a:spcBef>
              <a:spcAft>
                <a:spcPts val="0"/>
              </a:spcAft>
              <a:buSzPts val="3600"/>
              <a:buNone/>
            </a:pPr>
            <a:r>
              <a:rPr lang="en-US"/>
              <a:t>Background Knowledge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g2119e2f511c_0_7"/>
          <p:cNvSpPr txBox="1"/>
          <p:nvPr>
            <p:ph idx="1" type="body"/>
          </p:nvPr>
        </p:nvSpPr>
        <p:spPr>
          <a:xfrm>
            <a:off x="858450" y="1529875"/>
            <a:ext cx="7794000" cy="37491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sz="1600"/>
              <a:t>First let’s answer, What is a </a:t>
            </a:r>
            <a:r>
              <a:rPr b="1" lang="en-US" sz="1600"/>
              <a:t>conductor</a:t>
            </a:r>
            <a:r>
              <a:rPr lang="en-US" sz="1600"/>
              <a:t>? It is a material that is good at conducting electricity, like metal. There are also </a:t>
            </a:r>
            <a:r>
              <a:rPr b="1" lang="en-US" sz="1600"/>
              <a:t>insulators </a:t>
            </a:r>
            <a:r>
              <a:rPr lang="en-US" sz="1600"/>
              <a:t>- materials that can’t conduct electricity, like rubber. It is a material like a metal (like copper), that is good at conducting electricity and it is also a insulator (can’t conduct, like rubber). A </a:t>
            </a:r>
            <a:r>
              <a:rPr b="1" lang="en-US" sz="1600"/>
              <a:t>semiconductor is a unique material that can be made to do both! Sometimes it conducts, sometimes it doesn’t.</a:t>
            </a:r>
            <a:r>
              <a:rPr lang="en-US" sz="1600"/>
              <a:t> It can be used in things like computers and phones to make tiny switches called transistors.  </a:t>
            </a:r>
            <a:endParaRPr sz="1600"/>
          </a:p>
          <a:p>
            <a:pPr indent="0" lvl="0" marL="0" rtl="0" algn="l">
              <a:spcBef>
                <a:spcPts val="750"/>
              </a:spcBef>
              <a:spcAft>
                <a:spcPts val="0"/>
              </a:spcAft>
              <a:buNone/>
            </a:pPr>
            <a:r>
              <a:rPr lang="en-US" sz="1600"/>
              <a:t>Silicon is the most common semiconductor. </a:t>
            </a:r>
            <a:r>
              <a:rPr b="1" lang="en-US" sz="1600"/>
              <a:t>It’s like the superhero of electronics!</a:t>
            </a:r>
            <a:r>
              <a:rPr lang="en-US" sz="1600"/>
              <a:t> By adding different atoms to silicon, we can change its behavior. We create two types of semiconductors: n-type (which has extra electrons) and p-type (which has “holes” where electrons can move around). Other semiconductor materials are being used as well like  germanium or compounds such as gallium arsenide. They are just right for creating electronic magic! </a:t>
            </a:r>
            <a:endParaRPr sz="1600"/>
          </a:p>
          <a:p>
            <a:pPr indent="0" lvl="0" marL="0" rtl="0" algn="l">
              <a:spcBef>
                <a:spcPts val="750"/>
              </a:spcBef>
              <a:spcAft>
                <a:spcPts val="0"/>
              </a:spcAft>
              <a:buNone/>
            </a:pPr>
            <a:r>
              <a:t/>
            </a:r>
            <a:endParaRPr/>
          </a:p>
        </p:txBody>
      </p:sp>
      <p:sp>
        <p:nvSpPr>
          <p:cNvPr id="391" name="Google Shape;391;g2119e2f511c_0_7"/>
          <p:cNvSpPr txBox="1"/>
          <p:nvPr>
            <p:ph type="title"/>
          </p:nvPr>
        </p:nvSpPr>
        <p:spPr>
          <a:xfrm>
            <a:off x="639424" y="452282"/>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b="0" lang="en-US" sz="2800">
                <a:latin typeface="Century Gothic"/>
                <a:ea typeface="Century Gothic"/>
                <a:cs typeface="Century Gothic"/>
                <a:sym typeface="Century Gothic"/>
              </a:rPr>
              <a:t>What is a Semiconductor?</a:t>
            </a:r>
            <a:endParaRPr/>
          </a:p>
        </p:txBody>
      </p:sp>
      <p:pic>
        <p:nvPicPr>
          <p:cNvPr descr="bigstock" id="392" name="Google Shape;392;g2119e2f511c_0_7"/>
          <p:cNvPicPr preferRelativeResize="0"/>
          <p:nvPr/>
        </p:nvPicPr>
        <p:blipFill>
          <a:blip r:embed="rId3">
            <a:alphaModFix/>
          </a:blip>
          <a:stretch>
            <a:fillRect/>
          </a:stretch>
        </p:blipFill>
        <p:spPr>
          <a:xfrm>
            <a:off x="5528750" y="344350"/>
            <a:ext cx="1676300" cy="111265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g2e2d6edc00a_0_182"/>
          <p:cNvSpPr txBox="1"/>
          <p:nvPr>
            <p:ph idx="1" type="body"/>
          </p:nvPr>
        </p:nvSpPr>
        <p:spPr>
          <a:xfrm>
            <a:off x="639815" y="1076139"/>
            <a:ext cx="79389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They’re the </a:t>
            </a:r>
            <a:r>
              <a:rPr b="1" lang="en-US"/>
              <a:t>building blocks of modern electronics</a:t>
            </a:r>
            <a:r>
              <a:rPr lang="en-US"/>
              <a:t>! Think of transistors (tiny switches) that control everything in your computer, phone, and other gadgets. Without semiconductors, we wouldn’t have these amazing devices. So, remember: Semiconductors are like the “</a:t>
            </a:r>
            <a:r>
              <a:rPr b="1" lang="en-US"/>
              <a:t>Goldilocks” of materials—they’re not too conductive, not too insulating, but just right for powering our tech!</a:t>
            </a:r>
            <a:endParaRPr b="1"/>
          </a:p>
          <a:p>
            <a:pPr indent="0" lvl="0" marL="0" rtl="0" algn="l">
              <a:spcBef>
                <a:spcPts val="750"/>
              </a:spcBef>
              <a:spcAft>
                <a:spcPts val="0"/>
              </a:spcAft>
              <a:buNone/>
            </a:pPr>
            <a:r>
              <a:rPr b="1" lang="en-US"/>
              <a:t>Semiconductors are in almost everything now:</a:t>
            </a:r>
            <a:r>
              <a:rPr lang="en-US"/>
              <a:t> computers, smartphones, cars, household appliances, gaming systems, and medical equipment. As a result, semiconductors are incredibly important for today’s economy, as they drive innovation and productivity in many industries. </a:t>
            </a:r>
            <a:endParaRPr/>
          </a:p>
          <a:p>
            <a:pPr indent="0" lvl="0" marL="0" rtl="0" algn="l">
              <a:spcBef>
                <a:spcPts val="750"/>
              </a:spcBef>
              <a:spcAft>
                <a:spcPts val="0"/>
              </a:spcAft>
              <a:buNone/>
            </a:pPr>
            <a:r>
              <a:t/>
            </a:r>
            <a:endParaRPr/>
          </a:p>
        </p:txBody>
      </p:sp>
      <p:sp>
        <p:nvSpPr>
          <p:cNvPr id="398" name="Google Shape;398;g2e2d6edc00a_0_182"/>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Why are Semiconductors Important?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e2d6edc00a_0_187"/>
          <p:cNvSpPr txBox="1"/>
          <p:nvPr>
            <p:ph idx="1" type="body"/>
          </p:nvPr>
        </p:nvSpPr>
        <p:spPr>
          <a:xfrm>
            <a:off x="797100" y="1076150"/>
            <a:ext cx="39195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Supply chains are like intricate webs connecting factories, warehouses, trucks, ships, and stores. They ensure that products—whether it’s the latest smartphone, a trendy fashion item, or a beloved toy—reach us efficiently. But what happens when this delicate balance is disrupted? Let’s explore some common causes…</a:t>
            </a:r>
            <a:endParaRPr/>
          </a:p>
        </p:txBody>
      </p:sp>
      <p:sp>
        <p:nvSpPr>
          <p:cNvPr id="404" name="Google Shape;404;g2e2d6edc00a_0_187"/>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Supply Chain</a:t>
            </a:r>
            <a:endParaRPr/>
          </a:p>
        </p:txBody>
      </p:sp>
      <p:pic>
        <p:nvPicPr>
          <p:cNvPr id="405" name="Google Shape;405;g2e2d6edc00a_0_187"/>
          <p:cNvPicPr preferRelativeResize="0"/>
          <p:nvPr/>
        </p:nvPicPr>
        <p:blipFill rotWithShape="1">
          <a:blip r:embed="rId3">
            <a:alphaModFix/>
          </a:blip>
          <a:srcRect b="0" l="0" r="0" t="9272"/>
          <a:stretch/>
        </p:blipFill>
        <p:spPr>
          <a:xfrm>
            <a:off x="4716600" y="1176935"/>
            <a:ext cx="3774900" cy="278962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2e2d6edc00a_0_194"/>
          <p:cNvSpPr txBox="1"/>
          <p:nvPr>
            <p:ph idx="1" type="body"/>
          </p:nvPr>
        </p:nvSpPr>
        <p:spPr>
          <a:xfrm>
            <a:off x="4164775" y="1076150"/>
            <a:ext cx="44139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a:t>In the end, supply chains are complex systems, akin to a well-choreographed dance amidst chaos. </a:t>
            </a:r>
            <a:r>
              <a:rPr b="1" lang="en-US"/>
              <a:t>Each disruption sends ripples that touch our lives</a:t>
            </a:r>
            <a:r>
              <a:rPr lang="en-US"/>
              <a:t>. As you unbox  a new gadget or toy, think of the intricate journey it took to reach you. It’s a testament to the steadfast dedication of those who maintain the flow of goods, despite the challenges of nature and circumstance.</a:t>
            </a:r>
            <a:endParaRPr/>
          </a:p>
        </p:txBody>
      </p:sp>
      <p:sp>
        <p:nvSpPr>
          <p:cNvPr id="411" name="Google Shape;411;g2e2d6edc00a_0_194"/>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Supply Chain Disruptions</a:t>
            </a:r>
            <a:endParaRPr/>
          </a:p>
        </p:txBody>
      </p:sp>
      <p:sp>
        <p:nvSpPr>
          <p:cNvPr id="412" name="Google Shape;412;g2e2d6edc00a_0_194"/>
          <p:cNvSpPr txBox="1"/>
          <p:nvPr/>
        </p:nvSpPr>
        <p:spPr>
          <a:xfrm>
            <a:off x="639425" y="1124500"/>
            <a:ext cx="3337800" cy="2770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Natural Disasters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Transportation Delays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Global Demand Surges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Labor Shortages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Geopolitical Tensions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Supplier Woes</a:t>
            </a:r>
            <a:endParaRPr sz="2100">
              <a:solidFill>
                <a:schemeClr val="dk1"/>
              </a:solidFill>
              <a:latin typeface="Calibri"/>
              <a:ea typeface="Calibri"/>
              <a:cs typeface="Calibri"/>
              <a:sym typeface="Calibri"/>
            </a:endParaRPr>
          </a:p>
          <a:p>
            <a:pPr indent="-361950" lvl="0" marL="457200" rtl="0" algn="l">
              <a:spcBef>
                <a:spcPts val="0"/>
              </a:spcBef>
              <a:spcAft>
                <a:spcPts val="0"/>
              </a:spcAft>
              <a:buClr>
                <a:schemeClr val="dk1"/>
              </a:buClr>
              <a:buSzPts val="2100"/>
              <a:buFont typeface="Calibri"/>
              <a:buChar char="●"/>
            </a:pPr>
            <a:r>
              <a:rPr lang="en-US" sz="2100">
                <a:solidFill>
                  <a:schemeClr val="dk1"/>
                </a:solidFill>
                <a:latin typeface="Calibri"/>
                <a:ea typeface="Calibri"/>
                <a:cs typeface="Calibri"/>
                <a:sym typeface="Calibri"/>
              </a:rPr>
              <a:t>Just-in-Time Inventory</a:t>
            </a:r>
            <a:endParaRPr sz="2100">
              <a:solidFill>
                <a:schemeClr val="dk1"/>
              </a:solidFill>
              <a:latin typeface="Calibri"/>
              <a:ea typeface="Calibri"/>
              <a:cs typeface="Calibri"/>
              <a:sym typeface="Calibri"/>
            </a:endParaRPr>
          </a:p>
          <a:p>
            <a:pPr indent="0" lvl="0" marL="0" rtl="0" algn="l">
              <a:spcBef>
                <a:spcPts val="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2c0b82f6d68_0_111"/>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Dig Deeper</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g2c0b82f6d68_0_115"/>
          <p:cNvSpPr txBox="1"/>
          <p:nvPr>
            <p:ph idx="1" type="body"/>
          </p:nvPr>
        </p:nvSpPr>
        <p:spPr>
          <a:xfrm>
            <a:off x="639815" y="1051137"/>
            <a:ext cx="7938900" cy="3075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750"/>
              </a:spcBef>
              <a:spcAft>
                <a:spcPts val="0"/>
              </a:spcAft>
              <a:buSzPts val="2000"/>
              <a:buNone/>
            </a:pPr>
            <a:r>
              <a:rPr lang="en-US" sz="1600"/>
              <a:t>Semiconductor Missions - </a:t>
            </a:r>
            <a:r>
              <a:rPr lang="en-US" sz="1600" u="sng">
                <a:solidFill>
                  <a:schemeClr val="hlink"/>
                </a:solidFill>
                <a:hlinkClick r:id="rId3"/>
              </a:rPr>
              <a:t>See full mission descriptions</a:t>
            </a:r>
            <a:endParaRPr sz="1600"/>
          </a:p>
          <a:p>
            <a:pPr indent="0" lvl="0" marL="0" rtl="0" algn="l">
              <a:lnSpc>
                <a:spcPct val="90000"/>
              </a:lnSpc>
              <a:spcBef>
                <a:spcPts val="750"/>
              </a:spcBef>
              <a:spcAft>
                <a:spcPts val="0"/>
              </a:spcAft>
              <a:buSzPts val="2000"/>
              <a:buNone/>
            </a:pPr>
            <a:r>
              <a:rPr lang="en-US" sz="1600"/>
              <a:t>Welcome! Join us on this grand mission (made up of several smaller missions) as we learn more about the world of semiconductors. There are five missions to explore. They will challenge you to dig deeper into understanding semiconductors, semiconductor technology, supply chain and its impact on our world.</a:t>
            </a:r>
            <a:br>
              <a:rPr lang="en-US" sz="1600"/>
            </a:br>
            <a:endParaRPr sz="1600"/>
          </a:p>
          <a:p>
            <a:pPr indent="-330200" lvl="0" marL="457200" rtl="0" algn="l">
              <a:lnSpc>
                <a:spcPct val="90000"/>
              </a:lnSpc>
              <a:spcBef>
                <a:spcPts val="750"/>
              </a:spcBef>
              <a:spcAft>
                <a:spcPts val="0"/>
              </a:spcAft>
              <a:buSzPts val="1600"/>
              <a:buChar char="•"/>
            </a:pPr>
            <a:r>
              <a:rPr lang="en-US" sz="1600"/>
              <a:t>Mission (1) -- </a:t>
            </a:r>
            <a:r>
              <a:rPr b="1" lang="en-US" sz="1600"/>
              <a:t>Materials Mission: Superhero of Electronics </a:t>
            </a:r>
            <a:endParaRPr b="1" sz="1600"/>
          </a:p>
          <a:p>
            <a:pPr indent="-330200" lvl="1" marL="914400" rtl="0" algn="l">
              <a:lnSpc>
                <a:spcPct val="90000"/>
              </a:lnSpc>
              <a:spcBef>
                <a:spcPts val="0"/>
              </a:spcBef>
              <a:spcAft>
                <a:spcPts val="0"/>
              </a:spcAft>
              <a:buSzPts val="1600"/>
              <a:buChar char="•"/>
            </a:pPr>
            <a:r>
              <a:rPr lang="en-US"/>
              <a:t>Insulator &amp; Conductor PhET Simulation</a:t>
            </a:r>
            <a:endParaRPr/>
          </a:p>
          <a:p>
            <a:pPr indent="-330200" lvl="1" marL="914400" rtl="0" algn="l">
              <a:lnSpc>
                <a:spcPct val="90000"/>
              </a:lnSpc>
              <a:spcBef>
                <a:spcPts val="0"/>
              </a:spcBef>
              <a:spcAft>
                <a:spcPts val="0"/>
              </a:spcAft>
              <a:buSzPts val="1600"/>
              <a:buChar char="•"/>
            </a:pPr>
            <a:r>
              <a:rPr lang="en-US"/>
              <a:t>Semiconductors Types PhET Simulation</a:t>
            </a:r>
            <a:endParaRPr/>
          </a:p>
          <a:p>
            <a:pPr indent="0" lvl="0" marL="0" rtl="0" algn="l">
              <a:lnSpc>
                <a:spcPct val="90000"/>
              </a:lnSpc>
              <a:spcBef>
                <a:spcPts val="750"/>
              </a:spcBef>
              <a:spcAft>
                <a:spcPts val="0"/>
              </a:spcAft>
              <a:buNone/>
            </a:pPr>
            <a:r>
              <a:t/>
            </a:r>
            <a:endParaRPr sz="600"/>
          </a:p>
          <a:p>
            <a:pPr indent="-330200" lvl="0" marL="457200" rtl="0" algn="l">
              <a:lnSpc>
                <a:spcPct val="90000"/>
              </a:lnSpc>
              <a:spcBef>
                <a:spcPts val="750"/>
              </a:spcBef>
              <a:spcAft>
                <a:spcPts val="0"/>
              </a:spcAft>
              <a:buSzPts val="1600"/>
              <a:buChar char="•"/>
            </a:pPr>
            <a:r>
              <a:rPr lang="en-US" sz="1600"/>
              <a:t>Mission (2) -- </a:t>
            </a:r>
            <a:r>
              <a:rPr b="1" lang="en-US" sz="1600"/>
              <a:t>Design Mission: Art Infusion  </a:t>
            </a:r>
            <a:endParaRPr b="1" sz="1600"/>
          </a:p>
          <a:p>
            <a:pPr indent="-330200" lvl="1" marL="914400" rtl="0" algn="l">
              <a:lnSpc>
                <a:spcPct val="90000"/>
              </a:lnSpc>
              <a:spcBef>
                <a:spcPts val="0"/>
              </a:spcBef>
              <a:spcAft>
                <a:spcPts val="0"/>
              </a:spcAft>
              <a:buSzPts val="1600"/>
              <a:buChar char="•"/>
            </a:pPr>
            <a:r>
              <a:rPr lang="en-US"/>
              <a:t>Integrated Circuit Designer Certification -“Squishy Circuit”</a:t>
            </a:r>
            <a:endParaRPr/>
          </a:p>
          <a:p>
            <a:pPr indent="-330200" lvl="1" marL="914400" rtl="0" algn="l">
              <a:lnSpc>
                <a:spcPct val="90000"/>
              </a:lnSpc>
              <a:spcBef>
                <a:spcPts val="0"/>
              </a:spcBef>
              <a:spcAft>
                <a:spcPts val="0"/>
              </a:spcAft>
              <a:buSzPts val="1600"/>
              <a:buChar char="•"/>
            </a:pPr>
            <a:r>
              <a:rPr lang="en-US"/>
              <a:t>Create the “Mask”</a:t>
            </a:r>
            <a:endParaRPr/>
          </a:p>
          <a:p>
            <a:pPr indent="0" lvl="0" marL="0" rtl="0" algn="l">
              <a:lnSpc>
                <a:spcPct val="90000"/>
              </a:lnSpc>
              <a:spcBef>
                <a:spcPts val="750"/>
              </a:spcBef>
              <a:spcAft>
                <a:spcPts val="0"/>
              </a:spcAft>
              <a:buSzPts val="2000"/>
              <a:buNone/>
            </a:pPr>
            <a:r>
              <a:t/>
            </a:r>
            <a:endParaRPr sz="1400"/>
          </a:p>
        </p:txBody>
      </p:sp>
      <p:sp>
        <p:nvSpPr>
          <p:cNvPr id="424" name="Google Shape;424;g2c0b82f6d68_0_115"/>
          <p:cNvSpPr txBox="1"/>
          <p:nvPr>
            <p:ph idx="4294967295"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425" name="Google Shape;425;g2c0b82f6d68_0_115"/>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700"/>
              <a:buNone/>
            </a:pPr>
            <a:r>
              <a:rPr lang="en-US"/>
              <a:t>Dig Deeper (Extension Activities)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g2e2d6edc00a_0_228"/>
          <p:cNvSpPr txBox="1"/>
          <p:nvPr>
            <p:ph idx="1" type="body"/>
          </p:nvPr>
        </p:nvSpPr>
        <p:spPr>
          <a:xfrm>
            <a:off x="639815" y="1051137"/>
            <a:ext cx="7938900" cy="3075300"/>
          </a:xfrm>
          <a:prstGeom prst="rect">
            <a:avLst/>
          </a:prstGeom>
          <a:noFill/>
          <a:ln>
            <a:noFill/>
          </a:ln>
        </p:spPr>
        <p:txBody>
          <a:bodyPr anchorCtr="0" anchor="t" bIns="45700" lIns="91425" spcFirstLastPara="1" rIns="91425" wrap="square" tIns="45700">
            <a:noAutofit/>
          </a:bodyPr>
          <a:lstStyle/>
          <a:p>
            <a:pPr indent="-330200" lvl="0" marL="457200" rtl="0" algn="l">
              <a:lnSpc>
                <a:spcPct val="90000"/>
              </a:lnSpc>
              <a:spcBef>
                <a:spcPts val="750"/>
              </a:spcBef>
              <a:spcAft>
                <a:spcPts val="0"/>
              </a:spcAft>
              <a:buSzPts val="1600"/>
              <a:buChar char="•"/>
            </a:pPr>
            <a:r>
              <a:rPr lang="en-US" sz="1600"/>
              <a:t>Mission (3) -- </a:t>
            </a:r>
            <a:r>
              <a:rPr b="1" lang="en-US" sz="1600"/>
              <a:t>Nanoscale Mission:  Morse’s Law</a:t>
            </a:r>
            <a:endParaRPr b="1" sz="1600"/>
          </a:p>
          <a:p>
            <a:pPr indent="-330200" lvl="1" marL="914400" rtl="0" algn="l">
              <a:lnSpc>
                <a:spcPct val="90000"/>
              </a:lnSpc>
              <a:spcBef>
                <a:spcPts val="0"/>
              </a:spcBef>
              <a:spcAft>
                <a:spcPts val="0"/>
              </a:spcAft>
              <a:buSzPts val="1600"/>
              <a:buChar char="•"/>
            </a:pPr>
            <a:r>
              <a:rPr lang="en-US" sz="1600"/>
              <a:t>Graphing Moore’s Law</a:t>
            </a:r>
            <a:endParaRPr sz="1600"/>
          </a:p>
          <a:p>
            <a:pPr indent="-330200" lvl="1" marL="914400" rtl="0" algn="l">
              <a:lnSpc>
                <a:spcPct val="90000"/>
              </a:lnSpc>
              <a:spcBef>
                <a:spcPts val="0"/>
              </a:spcBef>
              <a:spcAft>
                <a:spcPts val="0"/>
              </a:spcAft>
              <a:buSzPts val="1600"/>
              <a:buChar char="•"/>
            </a:pPr>
            <a:r>
              <a:rPr lang="en-US" sz="1600"/>
              <a:t>Predicting the Future</a:t>
            </a:r>
            <a:endParaRPr/>
          </a:p>
          <a:p>
            <a:pPr indent="0" lvl="0" marL="0" rtl="0" algn="l">
              <a:lnSpc>
                <a:spcPct val="90000"/>
              </a:lnSpc>
              <a:spcBef>
                <a:spcPts val="750"/>
              </a:spcBef>
              <a:spcAft>
                <a:spcPts val="0"/>
              </a:spcAft>
              <a:buNone/>
            </a:pPr>
            <a:r>
              <a:t/>
            </a:r>
            <a:endParaRPr sz="600"/>
          </a:p>
          <a:p>
            <a:pPr indent="-330200" lvl="0" marL="457200" rtl="0" algn="l">
              <a:lnSpc>
                <a:spcPct val="90000"/>
              </a:lnSpc>
              <a:spcBef>
                <a:spcPts val="750"/>
              </a:spcBef>
              <a:spcAft>
                <a:spcPts val="0"/>
              </a:spcAft>
              <a:buSzPts val="1600"/>
              <a:buChar char="•"/>
            </a:pPr>
            <a:r>
              <a:rPr lang="en-US" sz="1600"/>
              <a:t>Mission (4) -- </a:t>
            </a:r>
            <a:r>
              <a:rPr b="1" lang="en-US" sz="1600"/>
              <a:t>History Mission: Transistor Revolution</a:t>
            </a:r>
            <a:endParaRPr b="1" sz="1600"/>
          </a:p>
          <a:p>
            <a:pPr indent="-330200" lvl="1" marL="914400" rtl="0" algn="l">
              <a:lnSpc>
                <a:spcPct val="90000"/>
              </a:lnSpc>
              <a:spcBef>
                <a:spcPts val="0"/>
              </a:spcBef>
              <a:spcAft>
                <a:spcPts val="0"/>
              </a:spcAft>
              <a:buSzPts val="1600"/>
              <a:buChar char="•"/>
            </a:pPr>
            <a:r>
              <a:rPr lang="en-US" sz="1600"/>
              <a:t>Debate on significance of transistor</a:t>
            </a:r>
            <a:endParaRPr/>
          </a:p>
          <a:p>
            <a:pPr indent="0" lvl="0" marL="0" rtl="0" algn="l">
              <a:lnSpc>
                <a:spcPct val="90000"/>
              </a:lnSpc>
              <a:spcBef>
                <a:spcPts val="750"/>
              </a:spcBef>
              <a:spcAft>
                <a:spcPts val="0"/>
              </a:spcAft>
              <a:buNone/>
            </a:pPr>
            <a:r>
              <a:t/>
            </a:r>
            <a:endParaRPr sz="600"/>
          </a:p>
          <a:p>
            <a:pPr indent="-330200" lvl="0" marL="457200" rtl="0" algn="l">
              <a:lnSpc>
                <a:spcPct val="90000"/>
              </a:lnSpc>
              <a:spcBef>
                <a:spcPts val="750"/>
              </a:spcBef>
              <a:spcAft>
                <a:spcPts val="0"/>
              </a:spcAft>
              <a:buSzPts val="1600"/>
              <a:buChar char="•"/>
            </a:pPr>
            <a:r>
              <a:rPr lang="en-US" sz="1600"/>
              <a:t>Mission (5)  -- </a:t>
            </a:r>
            <a:r>
              <a:rPr b="1" lang="en-US" sz="1600"/>
              <a:t>Supply Chain Mission: Science Fiction Saga </a:t>
            </a:r>
            <a:endParaRPr b="1" sz="1600"/>
          </a:p>
          <a:p>
            <a:pPr indent="-330200" lvl="1" marL="914400" rtl="0" algn="l">
              <a:lnSpc>
                <a:spcPct val="90000"/>
              </a:lnSpc>
              <a:spcBef>
                <a:spcPts val="0"/>
              </a:spcBef>
              <a:spcAft>
                <a:spcPts val="0"/>
              </a:spcAft>
              <a:buSzPts val="1600"/>
              <a:buChar char="•"/>
            </a:pPr>
            <a:r>
              <a:rPr lang="en-US" sz="1600"/>
              <a:t>Supply chain disruption team story </a:t>
            </a:r>
            <a:endParaRPr sz="1400"/>
          </a:p>
          <a:p>
            <a:pPr indent="0" lvl="0" marL="0" rtl="0" algn="l">
              <a:lnSpc>
                <a:spcPct val="90000"/>
              </a:lnSpc>
              <a:spcBef>
                <a:spcPts val="750"/>
              </a:spcBef>
              <a:spcAft>
                <a:spcPts val="0"/>
              </a:spcAft>
              <a:buSzPts val="2000"/>
              <a:buNone/>
            </a:pPr>
            <a:r>
              <a:t/>
            </a:r>
            <a:endParaRPr sz="1400"/>
          </a:p>
          <a:p>
            <a:pPr indent="0" lvl="0" marL="457200" marR="0" rtl="0" algn="l">
              <a:lnSpc>
                <a:spcPct val="90000"/>
              </a:lnSpc>
              <a:spcBef>
                <a:spcPts val="750"/>
              </a:spcBef>
              <a:spcAft>
                <a:spcPts val="0"/>
              </a:spcAft>
              <a:buNone/>
            </a:pPr>
            <a:r>
              <a:rPr b="1" lang="en-US" sz="1600"/>
              <a:t>Word Collecting &amp; Story Process: </a:t>
            </a:r>
            <a:r>
              <a:rPr lang="en-US" sz="1600"/>
              <a:t>Upon the completion of each mission, </a:t>
            </a:r>
            <a:br>
              <a:rPr lang="en-US" sz="1600"/>
            </a:br>
            <a:r>
              <a:rPr lang="en-US" sz="1600"/>
              <a:t>teams collect interesting words needed for the final mission! </a:t>
            </a:r>
            <a:endParaRPr sz="1400"/>
          </a:p>
        </p:txBody>
      </p:sp>
      <p:sp>
        <p:nvSpPr>
          <p:cNvPr id="432" name="Google Shape;432;g2e2d6edc00a_0_228"/>
          <p:cNvSpPr txBox="1"/>
          <p:nvPr>
            <p:ph idx="4294967295"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433" name="Google Shape;433;g2e2d6edc00a_0_228"/>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700"/>
              <a:buNone/>
            </a:pPr>
            <a:r>
              <a:rPr lang="en-US"/>
              <a:t>Dig Deeper (Extension Activities)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g274100ee742_1_13"/>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Industry Lingo</a:t>
            </a:r>
            <a:endParaRPr/>
          </a:p>
        </p:txBody>
      </p:sp>
      <p:pic>
        <p:nvPicPr>
          <p:cNvPr id="183" name="Google Shape;183;g274100ee742_1_13"/>
          <p:cNvPicPr preferRelativeResize="0"/>
          <p:nvPr/>
        </p:nvPicPr>
        <p:blipFill>
          <a:blip r:embed="rId3">
            <a:alphaModFix/>
          </a:blip>
          <a:stretch>
            <a:fillRect/>
          </a:stretch>
        </p:blipFill>
        <p:spPr>
          <a:xfrm>
            <a:off x="3931300" y="1215538"/>
            <a:ext cx="4752725" cy="2360525"/>
          </a:xfrm>
          <a:prstGeom prst="rect">
            <a:avLst/>
          </a:prstGeom>
          <a:noFill/>
          <a:ln cap="flat" cmpd="sng" w="9525">
            <a:solidFill>
              <a:schemeClr val="dk2"/>
            </a:solidFill>
            <a:prstDash val="solid"/>
            <a:round/>
            <a:headEnd len="sm" w="sm" type="none"/>
            <a:tailEnd len="sm" w="sm" type="none"/>
          </a:ln>
        </p:spPr>
      </p:pic>
      <p:sp>
        <p:nvSpPr>
          <p:cNvPr id="184" name="Google Shape;184;g274100ee742_1_13"/>
          <p:cNvSpPr txBox="1"/>
          <p:nvPr/>
        </p:nvSpPr>
        <p:spPr>
          <a:xfrm>
            <a:off x="645575" y="1092150"/>
            <a:ext cx="3180000" cy="2607300"/>
          </a:xfrm>
          <a:prstGeom prst="rect">
            <a:avLst/>
          </a:prstGeom>
          <a:noFill/>
          <a:ln>
            <a:noFill/>
          </a:ln>
        </p:spPr>
        <p:txBody>
          <a:bodyPr anchorCtr="0" anchor="ctr" bIns="91425" lIns="91425" spcFirstLastPara="1" rIns="91425" wrap="square" tIns="91425">
            <a:spAutoFit/>
          </a:bodyPr>
          <a:lstStyle/>
          <a:p>
            <a:pPr indent="0" lvl="0" marL="0" marR="0" rtl="0" algn="l">
              <a:lnSpc>
                <a:spcPct val="90000"/>
              </a:lnSpc>
              <a:spcBef>
                <a:spcPts val="750"/>
              </a:spcBef>
              <a:spcAft>
                <a:spcPts val="0"/>
              </a:spcAft>
              <a:buNone/>
            </a:pPr>
            <a:r>
              <a:rPr lang="en-US" sz="2000">
                <a:solidFill>
                  <a:schemeClr val="dk1"/>
                </a:solidFill>
                <a:latin typeface="Calibri"/>
                <a:ea typeface="Calibri"/>
                <a:cs typeface="Calibri"/>
                <a:sym typeface="Calibri"/>
              </a:rPr>
              <a:t>Semiconductor nicknames:</a:t>
            </a:r>
            <a:endParaRPr sz="2000">
              <a:solidFill>
                <a:schemeClr val="dk1"/>
              </a:solidFill>
              <a:latin typeface="Calibri"/>
              <a:ea typeface="Calibri"/>
              <a:cs typeface="Calibri"/>
              <a:sym typeface="Calibri"/>
            </a:endParaRPr>
          </a:p>
          <a:p>
            <a:pPr indent="-355600" lvl="0" marL="457200" marR="0" rtl="0" algn="l">
              <a:lnSpc>
                <a:spcPct val="90000"/>
              </a:lnSpc>
              <a:spcBef>
                <a:spcPts val="750"/>
              </a:spcBef>
              <a:spcAft>
                <a:spcPts val="0"/>
              </a:spcAft>
              <a:buClr>
                <a:srgbClr val="00B0F0"/>
              </a:buClr>
              <a:buSzPts val="2000"/>
              <a:buChar char="•"/>
            </a:pPr>
            <a:r>
              <a:rPr lang="en-US" sz="2000">
                <a:solidFill>
                  <a:schemeClr val="dk1"/>
                </a:solidFill>
                <a:latin typeface="Calibri"/>
                <a:ea typeface="Calibri"/>
                <a:cs typeface="Calibri"/>
                <a:sym typeface="Calibri"/>
              </a:rPr>
              <a:t>Integrated</a:t>
            </a:r>
            <a:r>
              <a:rPr lang="en-US" sz="2000">
                <a:solidFill>
                  <a:schemeClr val="dk1"/>
                </a:solidFill>
                <a:latin typeface="Calibri"/>
                <a:ea typeface="Calibri"/>
                <a:cs typeface="Calibri"/>
                <a:sym typeface="Calibri"/>
              </a:rPr>
              <a:t> </a:t>
            </a:r>
            <a:r>
              <a:rPr lang="en-US" sz="2000">
                <a:solidFill>
                  <a:schemeClr val="dk1"/>
                </a:solidFill>
                <a:latin typeface="Calibri"/>
                <a:ea typeface="Calibri"/>
                <a:cs typeface="Calibri"/>
                <a:sym typeface="Calibri"/>
              </a:rPr>
              <a:t>Circuits</a:t>
            </a:r>
            <a:r>
              <a:rPr lang="en-US" sz="2000">
                <a:solidFill>
                  <a:schemeClr val="dk1"/>
                </a:solidFill>
                <a:latin typeface="Calibri"/>
                <a:ea typeface="Calibri"/>
                <a:cs typeface="Calibri"/>
                <a:sym typeface="Calibri"/>
              </a:rPr>
              <a:t> (ICs)</a:t>
            </a:r>
            <a:endParaRPr sz="2000">
              <a:solidFill>
                <a:schemeClr val="dk1"/>
              </a:solidFill>
              <a:latin typeface="Calibri"/>
              <a:ea typeface="Calibri"/>
              <a:cs typeface="Calibri"/>
              <a:sym typeface="Calibri"/>
            </a:endParaRPr>
          </a:p>
          <a:p>
            <a:pPr indent="-355600" lvl="0" marL="457200" marR="0" rtl="0" algn="l">
              <a:lnSpc>
                <a:spcPct val="90000"/>
              </a:lnSpc>
              <a:spcBef>
                <a:spcPts val="0"/>
              </a:spcBef>
              <a:spcAft>
                <a:spcPts val="0"/>
              </a:spcAft>
              <a:buClr>
                <a:srgbClr val="00B0F0"/>
              </a:buClr>
              <a:buSzPts val="2000"/>
              <a:buChar char="•"/>
            </a:pPr>
            <a:r>
              <a:rPr lang="en-US" sz="2000">
                <a:solidFill>
                  <a:schemeClr val="dk1"/>
                </a:solidFill>
                <a:latin typeface="Calibri"/>
                <a:ea typeface="Calibri"/>
                <a:cs typeface="Calibri"/>
                <a:sym typeface="Calibri"/>
              </a:rPr>
              <a:t>Microchips</a:t>
            </a:r>
            <a:endParaRPr sz="2000">
              <a:solidFill>
                <a:schemeClr val="dk1"/>
              </a:solidFill>
              <a:latin typeface="Calibri"/>
              <a:ea typeface="Calibri"/>
              <a:cs typeface="Calibri"/>
              <a:sym typeface="Calibri"/>
            </a:endParaRPr>
          </a:p>
          <a:p>
            <a:pPr indent="-355600" lvl="0" marL="457200" marR="0" rtl="0" algn="l">
              <a:lnSpc>
                <a:spcPct val="90000"/>
              </a:lnSpc>
              <a:spcBef>
                <a:spcPts val="0"/>
              </a:spcBef>
              <a:spcAft>
                <a:spcPts val="0"/>
              </a:spcAft>
              <a:buClr>
                <a:srgbClr val="00B0F0"/>
              </a:buClr>
              <a:buSzPts val="2000"/>
              <a:buChar char="•"/>
            </a:pPr>
            <a:r>
              <a:rPr lang="en-US" sz="2000">
                <a:solidFill>
                  <a:schemeClr val="dk1"/>
                </a:solidFill>
                <a:latin typeface="Calibri"/>
                <a:ea typeface="Calibri"/>
                <a:cs typeface="Calibri"/>
                <a:sym typeface="Calibri"/>
              </a:rPr>
              <a:t>Semiconductor Chips</a:t>
            </a:r>
            <a:endParaRPr sz="2000">
              <a:solidFill>
                <a:schemeClr val="dk1"/>
              </a:solidFill>
              <a:latin typeface="Calibri"/>
              <a:ea typeface="Calibri"/>
              <a:cs typeface="Calibri"/>
              <a:sym typeface="Calibri"/>
            </a:endParaRPr>
          </a:p>
          <a:p>
            <a:pPr indent="-355600" lvl="0" marL="457200" rtl="0" algn="l">
              <a:lnSpc>
                <a:spcPct val="90000"/>
              </a:lnSpc>
              <a:spcBef>
                <a:spcPts val="0"/>
              </a:spcBef>
              <a:spcAft>
                <a:spcPts val="0"/>
              </a:spcAft>
              <a:buClr>
                <a:srgbClr val="00B0F0"/>
              </a:buClr>
              <a:buSzPts val="2000"/>
              <a:buChar char="•"/>
            </a:pPr>
            <a:r>
              <a:rPr lang="en-US" sz="2000">
                <a:solidFill>
                  <a:schemeClr val="dk1"/>
                </a:solidFill>
                <a:latin typeface="Calibri"/>
                <a:ea typeface="Calibri"/>
                <a:cs typeface="Calibri"/>
                <a:sym typeface="Calibri"/>
              </a:rPr>
              <a:t>Semi</a:t>
            </a:r>
            <a:endParaRPr sz="2000">
              <a:solidFill>
                <a:schemeClr val="dk1"/>
              </a:solidFill>
              <a:latin typeface="Calibri"/>
              <a:ea typeface="Calibri"/>
              <a:cs typeface="Calibri"/>
              <a:sym typeface="Calibri"/>
            </a:endParaRPr>
          </a:p>
          <a:p>
            <a:pPr indent="-355600" lvl="0" marL="457200" rtl="0" algn="l">
              <a:lnSpc>
                <a:spcPct val="90000"/>
              </a:lnSpc>
              <a:spcBef>
                <a:spcPts val="0"/>
              </a:spcBef>
              <a:spcAft>
                <a:spcPts val="0"/>
              </a:spcAft>
              <a:buClr>
                <a:srgbClr val="00B0F0"/>
              </a:buClr>
              <a:buSzPts val="2000"/>
              <a:buChar char="•"/>
            </a:pPr>
            <a:r>
              <a:rPr lang="en-US" sz="2000">
                <a:solidFill>
                  <a:schemeClr val="dk1"/>
                </a:solidFill>
                <a:latin typeface="Calibri"/>
                <a:ea typeface="Calibri"/>
                <a:cs typeface="Calibri"/>
                <a:sym typeface="Calibri"/>
              </a:rPr>
              <a:t>Chips</a:t>
            </a:r>
            <a:endParaRPr sz="2000">
              <a:solidFill>
                <a:schemeClr val="dk1"/>
              </a:solidFill>
              <a:latin typeface="Calibri"/>
              <a:ea typeface="Calibri"/>
              <a:cs typeface="Calibri"/>
              <a:sym typeface="Calibri"/>
            </a:endParaRPr>
          </a:p>
          <a:p>
            <a:pPr indent="-355600" lvl="0" marL="457200" marR="0" rtl="0" algn="l">
              <a:lnSpc>
                <a:spcPct val="90000"/>
              </a:lnSpc>
              <a:spcBef>
                <a:spcPts val="0"/>
              </a:spcBef>
              <a:spcAft>
                <a:spcPts val="0"/>
              </a:spcAft>
              <a:buClr>
                <a:srgbClr val="00B0F0"/>
              </a:buClr>
              <a:buSzPts val="2000"/>
              <a:buChar char="•"/>
            </a:pPr>
            <a:r>
              <a:rPr lang="en-US" sz="2000">
                <a:solidFill>
                  <a:schemeClr val="dk1"/>
                </a:solidFill>
                <a:latin typeface="Calibri"/>
                <a:ea typeface="Calibri"/>
                <a:cs typeface="Calibri"/>
                <a:sym typeface="Calibri"/>
              </a:rPr>
              <a:t>Wafers</a:t>
            </a:r>
            <a:endParaRPr sz="2000">
              <a:solidFill>
                <a:schemeClr val="dk1"/>
              </a:solidFill>
              <a:latin typeface="Calibri"/>
              <a:ea typeface="Calibri"/>
              <a:cs typeface="Calibri"/>
              <a:sym typeface="Calibri"/>
            </a:endParaRPr>
          </a:p>
          <a:p>
            <a:pPr indent="0" lvl="0" marL="457200" marR="0" rtl="0" algn="l">
              <a:lnSpc>
                <a:spcPct val="90000"/>
              </a:lnSpc>
              <a:spcBef>
                <a:spcPts val="750"/>
              </a:spcBef>
              <a:spcAft>
                <a:spcPts val="0"/>
              </a:spcAft>
              <a:buNone/>
            </a:pPr>
            <a:r>
              <a:t/>
            </a:r>
            <a:endParaRPr sz="21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g2c0b82f6d68_0_129"/>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Engineering Fields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g2c0b82f6d68_0_133"/>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444" name="Google Shape;444;g2c0b82f6d68_0_133"/>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What is Engineering?</a:t>
            </a:r>
            <a:endParaRPr/>
          </a:p>
        </p:txBody>
      </p:sp>
      <p:grpSp>
        <p:nvGrpSpPr>
          <p:cNvPr id="445" name="Google Shape;445;g2c0b82f6d68_0_133"/>
          <p:cNvGrpSpPr/>
          <p:nvPr/>
        </p:nvGrpSpPr>
        <p:grpSpPr>
          <a:xfrm>
            <a:off x="782053" y="1106907"/>
            <a:ext cx="4480500" cy="3392400"/>
            <a:chOff x="782053" y="1106907"/>
            <a:chExt cx="4480500" cy="3392400"/>
          </a:xfrm>
        </p:grpSpPr>
        <p:sp>
          <p:nvSpPr>
            <p:cNvPr id="446" name="Google Shape;446;g2c0b82f6d68_0_133"/>
            <p:cNvSpPr/>
            <p:nvPr/>
          </p:nvSpPr>
          <p:spPr>
            <a:xfrm>
              <a:off x="782053" y="1106907"/>
              <a:ext cx="4480500" cy="3392400"/>
            </a:xfrm>
            <a:prstGeom prst="rect">
              <a:avLst/>
            </a:prstGeom>
            <a:solidFill>
              <a:srgbClr val="BFBFB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What is engineering? What does it take to be an engineer? Do you need to be a math whiz? Aspiring engineers tackle these questions and help demystify their chosen profession." id="447" name="Google Shape;447;g2c0b82f6d68_0_133" title="What is Engineering?">
              <a:hlinkClick r:id="rId3"/>
            </p:cNvPr>
            <p:cNvPicPr preferRelativeResize="0"/>
            <p:nvPr/>
          </p:nvPicPr>
          <p:blipFill rotWithShape="1">
            <a:blip r:embed="rId4">
              <a:alphaModFix/>
            </a:blip>
            <a:srcRect b="0" l="0" r="0" t="0"/>
            <a:stretch/>
          </p:blipFill>
          <p:spPr>
            <a:xfrm>
              <a:off x="928190" y="1239756"/>
              <a:ext cx="4185800" cy="3139350"/>
            </a:xfrm>
            <a:prstGeom prst="rect">
              <a:avLst/>
            </a:prstGeom>
            <a:noFill/>
            <a:ln>
              <a:noFill/>
            </a:ln>
          </p:spPr>
        </p:pic>
      </p:grpSp>
      <p:sp>
        <p:nvSpPr>
          <p:cNvPr id="448" name="Google Shape;448;g2c0b82f6d68_0_133"/>
          <p:cNvSpPr txBox="1"/>
          <p:nvPr/>
        </p:nvSpPr>
        <p:spPr>
          <a:xfrm>
            <a:off x="5396410" y="1866713"/>
            <a:ext cx="3287400" cy="1982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000"/>
              <a:buFont typeface="Calibri"/>
              <a:buNone/>
            </a:pPr>
            <a:r>
              <a:rPr b="0" i="0" lang="en-US" sz="2000" u="none" cap="none" strike="noStrike">
                <a:solidFill>
                  <a:schemeClr val="dk1"/>
                </a:solidFill>
                <a:latin typeface="Calibri"/>
                <a:ea typeface="Calibri"/>
                <a:cs typeface="Calibri"/>
                <a:sym typeface="Calibri"/>
              </a:rPr>
              <a:t>Learn about engineering and how engineers are creative problem solvers and innovators who work to make the world a better place.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000"/>
              <a:buFont typeface="Calibri"/>
              <a:buNone/>
            </a:pPr>
            <a:r>
              <a:rPr b="0" i="1" lang="en-US" sz="1400" u="none" cap="none" strike="noStrike">
                <a:solidFill>
                  <a:schemeClr val="dk1"/>
                </a:solidFill>
                <a:latin typeface="Calibri"/>
                <a:ea typeface="Calibri"/>
                <a:cs typeface="Calibri"/>
                <a:sym typeface="Calibri"/>
              </a:rPr>
              <a:t>(Video 3:43)</a:t>
            </a:r>
            <a:endParaRPr b="0" i="1" sz="1400" u="none" cap="none" strike="noStrike">
              <a:solidFill>
                <a:schemeClr val="dk1"/>
              </a:solidFill>
              <a:latin typeface="Calibri"/>
              <a:ea typeface="Calibri"/>
              <a:cs typeface="Calibri"/>
              <a:sym typeface="Calibri"/>
            </a:endParaRPr>
          </a:p>
        </p:txBody>
      </p:sp>
      <p:sp>
        <p:nvSpPr>
          <p:cNvPr id="449" name="Google Shape;449;g2c0b82f6d68_0_133"/>
          <p:cNvSpPr txBox="1"/>
          <p:nvPr/>
        </p:nvSpPr>
        <p:spPr>
          <a:xfrm>
            <a:off x="721560" y="4485164"/>
            <a:ext cx="5113800" cy="320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1" lang="en-US" sz="800" u="none" cap="none" strike="noStrike">
                <a:solidFill>
                  <a:schemeClr val="dk1"/>
                </a:solidFill>
                <a:latin typeface="Calibri"/>
                <a:ea typeface="Calibri"/>
                <a:cs typeface="Calibri"/>
                <a:sym typeface="Calibri"/>
              </a:rPr>
              <a:t>Source: TeachEngineering YouTube Channel </a:t>
            </a:r>
            <a:r>
              <a:rPr b="0" i="1" lang="en-US" sz="800" u="sng" cap="none" strike="noStrike">
                <a:solidFill>
                  <a:schemeClr val="dk1"/>
                </a:solidFill>
                <a:latin typeface="Calibri"/>
                <a:ea typeface="Calibri"/>
                <a:cs typeface="Calibri"/>
                <a:sym typeface="Calibri"/>
                <a:hlinkClick r:id="rId5">
                  <a:extLst>
                    <a:ext uri="{A12FA001-AC4F-418D-AE19-62706E023703}">
                      <ahyp:hlinkClr val="tx"/>
                    </a:ext>
                  </a:extLst>
                </a:hlinkClick>
              </a:rPr>
              <a:t>- http://www.youtube.com/watch?v=H9VDkvgGmVo </a:t>
            </a:r>
            <a:endParaRPr b="0" i="0" sz="800" u="none" cap="none" strike="noStrike">
              <a:solidFill>
                <a:srgbClr val="000000"/>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2e2d6edc00a_0_235"/>
          <p:cNvSpPr txBox="1"/>
          <p:nvPr>
            <p:ph idx="1" type="body"/>
          </p:nvPr>
        </p:nvSpPr>
        <p:spPr>
          <a:xfrm>
            <a:off x="639825" y="1076150"/>
            <a:ext cx="2866500" cy="30714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sz="1600"/>
              <a:t>T</a:t>
            </a:r>
            <a:r>
              <a:rPr lang="en-US" sz="1600"/>
              <a:t>here are so many diverse careers in the semiconductor industry! Review the graphic of semiconductor careers and engineering disciplines.  Many engineers have the skills and knowledge to perform multiple functions.</a:t>
            </a:r>
            <a:r>
              <a:rPr lang="en-US" sz="1700"/>
              <a:t> </a:t>
            </a:r>
            <a:endParaRPr sz="1700"/>
          </a:p>
          <a:p>
            <a:pPr indent="-317500" lvl="0" marL="457200" rtl="0" algn="l">
              <a:lnSpc>
                <a:spcPct val="100000"/>
              </a:lnSpc>
              <a:spcBef>
                <a:spcPts val="0"/>
              </a:spcBef>
              <a:spcAft>
                <a:spcPts val="0"/>
              </a:spcAft>
              <a:buClr>
                <a:schemeClr val="dk1"/>
              </a:buClr>
              <a:buSzPts val="1400"/>
              <a:buFont typeface="Calibri"/>
              <a:buChar char="●"/>
            </a:pPr>
            <a:r>
              <a:rPr lang="en-US" sz="1400" u="sng">
                <a:solidFill>
                  <a:srgbClr val="1155CC"/>
                </a:solidFill>
                <a:hlinkClick r:id="rId3">
                  <a:extLst>
                    <a:ext uri="{A12FA001-AC4F-418D-AE19-62706E023703}">
                      <ahyp:hlinkClr val="tx"/>
                    </a:ext>
                  </a:extLst>
                </a:hlinkClick>
              </a:rPr>
              <a:t>Electrical Engineering</a:t>
            </a:r>
            <a:endParaRPr sz="1400"/>
          </a:p>
          <a:p>
            <a:pPr indent="-317500" lvl="0" marL="457200" rtl="0" algn="l">
              <a:lnSpc>
                <a:spcPct val="100000"/>
              </a:lnSpc>
              <a:spcBef>
                <a:spcPts val="0"/>
              </a:spcBef>
              <a:spcAft>
                <a:spcPts val="0"/>
              </a:spcAft>
              <a:buClr>
                <a:schemeClr val="dk1"/>
              </a:buClr>
              <a:buSzPts val="1400"/>
              <a:buFont typeface="Calibri"/>
              <a:buChar char="●"/>
            </a:pPr>
            <a:r>
              <a:rPr lang="en-US" sz="1400" u="sng">
                <a:solidFill>
                  <a:srgbClr val="1155CC"/>
                </a:solidFill>
                <a:hlinkClick r:id="rId4">
                  <a:extLst>
                    <a:ext uri="{A12FA001-AC4F-418D-AE19-62706E023703}">
                      <ahyp:hlinkClr val="tx"/>
                    </a:ext>
                  </a:extLst>
                </a:hlinkClick>
              </a:rPr>
              <a:t>Computer Engineering </a:t>
            </a:r>
            <a:endParaRPr sz="1400"/>
          </a:p>
          <a:p>
            <a:pPr indent="-317500" lvl="0" marL="457200" rtl="0" algn="l">
              <a:lnSpc>
                <a:spcPct val="100000"/>
              </a:lnSpc>
              <a:spcBef>
                <a:spcPts val="0"/>
              </a:spcBef>
              <a:spcAft>
                <a:spcPts val="0"/>
              </a:spcAft>
              <a:buClr>
                <a:schemeClr val="dk1"/>
              </a:buClr>
              <a:buSzPts val="1400"/>
              <a:buFont typeface="Calibri"/>
              <a:buChar char="●"/>
            </a:pPr>
            <a:r>
              <a:rPr lang="en-US" sz="1400" u="sng">
                <a:solidFill>
                  <a:srgbClr val="1155CC"/>
                </a:solidFill>
                <a:hlinkClick r:id="rId5">
                  <a:extLst>
                    <a:ext uri="{A12FA001-AC4F-418D-AE19-62706E023703}">
                      <ahyp:hlinkClr val="tx"/>
                    </a:ext>
                  </a:extLst>
                </a:hlinkClick>
              </a:rPr>
              <a:t>Computer Science</a:t>
            </a:r>
            <a:endParaRPr sz="1400"/>
          </a:p>
          <a:p>
            <a:pPr indent="-317500" lvl="0" marL="457200" rtl="0" algn="l">
              <a:lnSpc>
                <a:spcPct val="100000"/>
              </a:lnSpc>
              <a:spcBef>
                <a:spcPts val="0"/>
              </a:spcBef>
              <a:spcAft>
                <a:spcPts val="0"/>
              </a:spcAft>
              <a:buClr>
                <a:schemeClr val="dk1"/>
              </a:buClr>
              <a:buSzPts val="1400"/>
              <a:buFont typeface="Calibri"/>
              <a:buChar char="●"/>
            </a:pPr>
            <a:r>
              <a:rPr lang="en-US" sz="1400" u="sng">
                <a:solidFill>
                  <a:srgbClr val="1155CC"/>
                </a:solidFill>
                <a:hlinkClick r:id="rId6">
                  <a:extLst>
                    <a:ext uri="{A12FA001-AC4F-418D-AE19-62706E023703}">
                      <ahyp:hlinkClr val="tx"/>
                    </a:ext>
                  </a:extLst>
                </a:hlinkClick>
              </a:rPr>
              <a:t>Mechanical Engineering </a:t>
            </a:r>
            <a:endParaRPr sz="1400"/>
          </a:p>
          <a:p>
            <a:pPr indent="-317500" lvl="0" marL="457200" rtl="0" algn="l">
              <a:lnSpc>
                <a:spcPct val="100000"/>
              </a:lnSpc>
              <a:spcBef>
                <a:spcPts val="0"/>
              </a:spcBef>
              <a:spcAft>
                <a:spcPts val="0"/>
              </a:spcAft>
              <a:buClr>
                <a:schemeClr val="dk1"/>
              </a:buClr>
              <a:buSzPts val="1400"/>
              <a:buFont typeface="Calibri"/>
              <a:buChar char="●"/>
            </a:pPr>
            <a:r>
              <a:rPr lang="en-US" sz="1400" u="sng">
                <a:solidFill>
                  <a:srgbClr val="1155CC"/>
                </a:solidFill>
                <a:hlinkClick r:id="rId7">
                  <a:extLst>
                    <a:ext uri="{A12FA001-AC4F-418D-AE19-62706E023703}">
                      <ahyp:hlinkClr val="tx"/>
                    </a:ext>
                  </a:extLst>
                </a:hlinkClick>
              </a:rPr>
              <a:t>Chemical Engineering</a:t>
            </a:r>
            <a:endParaRPr sz="1700"/>
          </a:p>
        </p:txBody>
      </p:sp>
      <p:sp>
        <p:nvSpPr>
          <p:cNvPr id="455" name="Google Shape;455;g2e2d6edc00a_0_235"/>
          <p:cNvSpPr txBox="1"/>
          <p:nvPr>
            <p:ph type="title"/>
          </p:nvPr>
        </p:nvSpPr>
        <p:spPr>
          <a:xfrm>
            <a:off x="639424" y="259770"/>
            <a:ext cx="79389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Careers in the Semiconductor Industry</a:t>
            </a:r>
            <a:endParaRPr/>
          </a:p>
        </p:txBody>
      </p:sp>
      <p:pic>
        <p:nvPicPr>
          <p:cNvPr id="456" name="Google Shape;456;g2e2d6edc00a_0_235"/>
          <p:cNvPicPr preferRelativeResize="0"/>
          <p:nvPr/>
        </p:nvPicPr>
        <p:blipFill>
          <a:blip r:embed="rId8">
            <a:alphaModFix/>
          </a:blip>
          <a:stretch>
            <a:fillRect/>
          </a:stretch>
        </p:blipFill>
        <p:spPr>
          <a:xfrm>
            <a:off x="3830900" y="1129725"/>
            <a:ext cx="4747425" cy="288405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g2c0b82f6d68_0_143"/>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463" name="Google Shape;463;g2c0b82f6d68_0_143"/>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a:t>How will you change the world?</a:t>
            </a:r>
            <a:endParaRPr/>
          </a:p>
        </p:txBody>
      </p:sp>
      <p:sp>
        <p:nvSpPr>
          <p:cNvPr id="464" name="Google Shape;464;g2c0b82f6d68_0_143"/>
          <p:cNvSpPr txBox="1"/>
          <p:nvPr/>
        </p:nvSpPr>
        <p:spPr>
          <a:xfrm>
            <a:off x="1298525" y="1129050"/>
            <a:ext cx="3223200" cy="361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90000"/>
              </a:lnSpc>
              <a:spcBef>
                <a:spcPts val="0"/>
              </a:spcBef>
              <a:spcAft>
                <a:spcPts val="0"/>
              </a:spcAft>
              <a:buNone/>
            </a:pPr>
            <a:r>
              <a:rPr b="0" i="0" lang="en-US" sz="1800" u="none" cap="none" strike="noStrike">
                <a:solidFill>
                  <a:schemeClr val="dk1"/>
                </a:solidFill>
                <a:latin typeface="Calibri"/>
                <a:ea typeface="Calibri"/>
                <a:cs typeface="Calibri"/>
                <a:sym typeface="Calibri"/>
              </a:rPr>
              <a:t>Download the </a:t>
            </a:r>
            <a:r>
              <a:rPr b="0" i="0" lang="en-US" sz="1800" u="sng" cap="none" strike="noStrike">
                <a:solidFill>
                  <a:schemeClr val="dk1"/>
                </a:solidFill>
                <a:latin typeface="Calibri"/>
                <a:ea typeface="Calibri"/>
                <a:cs typeface="Calibri"/>
                <a:sym typeface="Calibri"/>
                <a:hlinkClick r:id="rId3">
                  <a:extLst>
                    <a:ext uri="{A12FA001-AC4F-418D-AE19-62706E023703}">
                      <ahyp:hlinkClr val="tx"/>
                    </a:ext>
                  </a:extLst>
                </a:hlinkClick>
              </a:rPr>
              <a:t>Engineering Fields Infographic</a:t>
            </a:r>
            <a:r>
              <a:rPr lang="en-US" sz="1800">
                <a:solidFill>
                  <a:schemeClr val="dk1"/>
                </a:solidFill>
                <a:latin typeface="Calibri"/>
                <a:ea typeface="Calibri"/>
                <a:cs typeface="Calibri"/>
                <a:sym typeface="Calibri"/>
              </a:rPr>
              <a:t>.</a:t>
            </a:r>
            <a:r>
              <a:rPr b="0" i="0" lang="en-US" sz="1800" u="none" cap="none" strike="noStrike">
                <a:solidFill>
                  <a:schemeClr val="dk1"/>
                </a:solidFill>
                <a:latin typeface="Calibri"/>
                <a:ea typeface="Calibri"/>
                <a:cs typeface="Calibri"/>
                <a:sym typeface="Calibri"/>
              </a:rPr>
              <a:t> How will </a:t>
            </a:r>
            <a:r>
              <a:rPr b="1" i="0" lang="en-US" sz="1800" u="none" cap="none" strike="noStrike">
                <a:solidFill>
                  <a:srgbClr val="00B0F0"/>
                </a:solidFill>
                <a:latin typeface="Calibri"/>
                <a:ea typeface="Calibri"/>
                <a:cs typeface="Calibri"/>
                <a:sym typeface="Calibri"/>
              </a:rPr>
              <a:t>YOU</a:t>
            </a:r>
            <a:r>
              <a:rPr b="0" i="0" lang="en-US" sz="1800" u="none" cap="none" strike="noStrike">
                <a:solidFill>
                  <a:schemeClr val="dk1"/>
                </a:solidFill>
                <a:latin typeface="Calibri"/>
                <a:ea typeface="Calibri"/>
                <a:cs typeface="Calibri"/>
                <a:sym typeface="Calibri"/>
              </a:rPr>
              <a:t> change the world? </a:t>
            </a:r>
            <a:r>
              <a:rPr i="0" lang="en-US" sz="1800" u="none" cap="none" strike="noStrike">
                <a:solidFill>
                  <a:schemeClr val="dk1"/>
                </a:solidFill>
                <a:latin typeface="Calibri"/>
                <a:ea typeface="Calibri"/>
                <a:cs typeface="Calibri"/>
                <a:sym typeface="Calibri"/>
              </a:rPr>
              <a:t>Engineers are the inventors and problem solvers of the world! More than twenty five major specialties are recognized in the field of engineering. </a:t>
            </a:r>
            <a:r>
              <a:rPr b="1" i="0" lang="en-US" sz="1800" u="none" cap="none" strike="noStrike">
                <a:solidFill>
                  <a:schemeClr val="dk1"/>
                </a:solidFill>
                <a:latin typeface="Calibri"/>
                <a:ea typeface="Calibri"/>
                <a:cs typeface="Calibri"/>
                <a:sym typeface="Calibri"/>
              </a:rPr>
              <a:t>Engineers make the world a better place! </a:t>
            </a:r>
            <a:endParaRPr i="0" sz="18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a:p>
            <a:pPr indent="0" lvl="0" marL="457200" marR="0" rtl="0" algn="l">
              <a:lnSpc>
                <a:spcPct val="100000"/>
              </a:lnSpc>
              <a:spcBef>
                <a:spcPts val="0"/>
              </a:spcBef>
              <a:spcAft>
                <a:spcPts val="0"/>
              </a:spcAft>
              <a:buClr>
                <a:schemeClr val="dk1"/>
              </a:buClr>
              <a:buSzPts val="18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2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800"/>
              <a:buFont typeface="Calibri"/>
              <a:buNone/>
            </a:pPr>
            <a:r>
              <a:t/>
            </a:r>
            <a:endParaRPr b="0" i="0" sz="2200" u="none" cap="none" strike="noStrike">
              <a:solidFill>
                <a:schemeClr val="dk1"/>
              </a:solidFill>
              <a:latin typeface="Calibri"/>
              <a:ea typeface="Calibri"/>
              <a:cs typeface="Calibri"/>
              <a:sym typeface="Calibri"/>
            </a:endParaRPr>
          </a:p>
        </p:txBody>
      </p:sp>
      <p:sp>
        <p:nvSpPr>
          <p:cNvPr id="465" name="Google Shape;465;g2c0b82f6d68_0_143"/>
          <p:cNvSpPr txBox="1"/>
          <p:nvPr/>
        </p:nvSpPr>
        <p:spPr>
          <a:xfrm>
            <a:off x="7025275" y="1129050"/>
            <a:ext cx="125400" cy="3513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pic>
        <p:nvPicPr>
          <p:cNvPr id="466" name="Google Shape;466;g2c0b82f6d68_0_143">
            <a:hlinkClick r:id="rId4"/>
          </p:cNvPr>
          <p:cNvPicPr preferRelativeResize="0"/>
          <p:nvPr/>
        </p:nvPicPr>
        <p:blipFill rotWithShape="1">
          <a:blip r:embed="rId5">
            <a:alphaModFix/>
          </a:blip>
          <a:srcRect b="0" l="0" r="0" t="0"/>
          <a:stretch/>
        </p:blipFill>
        <p:spPr>
          <a:xfrm rot="641781">
            <a:off x="4952614" y="1035735"/>
            <a:ext cx="2377439" cy="307202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2c0b82f6d68_0_152"/>
          <p:cNvSpPr txBox="1"/>
          <p:nvPr>
            <p:ph idx="1" type="body"/>
          </p:nvPr>
        </p:nvSpPr>
        <p:spPr>
          <a:xfrm>
            <a:off x="639815" y="1076139"/>
            <a:ext cx="7938900" cy="3071400"/>
          </a:xfrm>
          <a:prstGeom prst="rect">
            <a:avLst/>
          </a:prstGeom>
          <a:noFill/>
          <a:ln>
            <a:noFill/>
          </a:ln>
        </p:spPr>
        <p:txBody>
          <a:bodyPr anchorCtr="0" anchor="t" bIns="45700" lIns="91425" spcFirstLastPara="1" rIns="91425" wrap="square" tIns="45700">
            <a:noAutofit/>
          </a:bodyPr>
          <a:lstStyle/>
          <a:p>
            <a:pPr indent="-228600" lvl="0" marL="457200" rtl="0" algn="l">
              <a:lnSpc>
                <a:spcPct val="90000"/>
              </a:lnSpc>
              <a:spcBef>
                <a:spcPts val="750"/>
              </a:spcBef>
              <a:spcAft>
                <a:spcPts val="0"/>
              </a:spcAft>
              <a:buSzPts val="2000"/>
              <a:buNone/>
            </a:pPr>
            <a:r>
              <a:t/>
            </a:r>
            <a:endParaRPr/>
          </a:p>
          <a:p>
            <a:pPr indent="-228600" lvl="0" marL="457200" rtl="0" algn="l">
              <a:lnSpc>
                <a:spcPct val="90000"/>
              </a:lnSpc>
              <a:spcBef>
                <a:spcPts val="750"/>
              </a:spcBef>
              <a:spcAft>
                <a:spcPts val="0"/>
              </a:spcAft>
              <a:buSzPts val="2000"/>
              <a:buNone/>
            </a:pPr>
            <a:r>
              <a:t/>
            </a:r>
            <a:endParaRPr/>
          </a:p>
          <a:p>
            <a:pPr indent="-228600" lvl="0" marL="457200" rtl="0" algn="l">
              <a:lnSpc>
                <a:spcPct val="90000"/>
              </a:lnSpc>
              <a:spcBef>
                <a:spcPts val="750"/>
              </a:spcBef>
              <a:spcAft>
                <a:spcPts val="0"/>
              </a:spcAft>
              <a:buSzPts val="2000"/>
              <a:buNone/>
            </a:pPr>
            <a:r>
              <a:t/>
            </a:r>
            <a:endParaRPr/>
          </a:p>
        </p:txBody>
      </p:sp>
      <p:sp>
        <p:nvSpPr>
          <p:cNvPr id="472" name="Google Shape;472;g2c0b82f6d68_0_152"/>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700"/>
              <a:buNone/>
            </a:pPr>
            <a:r>
              <a:rPr lang="en-US"/>
              <a:t>Engineering Habits of Mind</a:t>
            </a:r>
            <a:endParaRPr/>
          </a:p>
        </p:txBody>
      </p:sp>
      <p:sp>
        <p:nvSpPr>
          <p:cNvPr id="473" name="Google Shape;473;g2c0b82f6d68_0_152"/>
          <p:cNvSpPr txBox="1"/>
          <p:nvPr/>
        </p:nvSpPr>
        <p:spPr>
          <a:xfrm>
            <a:off x="4206775" y="1392000"/>
            <a:ext cx="4255200" cy="2359500"/>
          </a:xfrm>
          <a:prstGeom prst="rect">
            <a:avLst/>
          </a:prstGeom>
          <a:noFill/>
          <a:ln>
            <a:noFill/>
          </a:ln>
        </p:spPr>
        <p:txBody>
          <a:bodyPr anchorCtr="0" anchor="t" bIns="45700" lIns="91425" spcFirstLastPara="1" rIns="91425" wrap="square" tIns="45700">
            <a:noAutofit/>
          </a:bodyPr>
          <a:lstStyle/>
          <a:p>
            <a:pPr indent="0" lvl="0" marL="457200" marR="0" rtl="0" algn="l">
              <a:lnSpc>
                <a:spcPct val="90000"/>
              </a:lnSpc>
              <a:spcBef>
                <a:spcPts val="0"/>
              </a:spcBef>
              <a:spcAft>
                <a:spcPts val="0"/>
              </a:spcAft>
              <a:buClr>
                <a:srgbClr val="000000"/>
              </a:buClr>
              <a:buSzPts val="2000"/>
              <a:buFont typeface="Arial"/>
              <a:buNone/>
            </a:pPr>
            <a:r>
              <a:rPr b="0" i="0" lang="en-US" sz="2000" u="none" cap="none" strike="noStrike">
                <a:solidFill>
                  <a:schemeClr val="dk1"/>
                </a:solidFill>
                <a:latin typeface="Calibri"/>
                <a:ea typeface="Calibri"/>
                <a:cs typeface="Calibri"/>
                <a:sym typeface="Calibri"/>
              </a:rPr>
              <a:t>Engineering Habits of Mind (EHM) is about how engineers think everyday.  The Core Engineering Mind is about making things that work and making them work better.</a:t>
            </a:r>
            <a:endParaRPr b="0" i="0" sz="1400" u="none" cap="none" strike="noStrike">
              <a:solidFill>
                <a:srgbClr val="000000"/>
              </a:solidFill>
              <a:latin typeface="Arial"/>
              <a:ea typeface="Arial"/>
              <a:cs typeface="Arial"/>
              <a:sym typeface="Arial"/>
            </a:endParaRPr>
          </a:p>
        </p:txBody>
      </p:sp>
      <p:pic>
        <p:nvPicPr>
          <p:cNvPr id="474" name="Google Shape;474;g2c0b82f6d68_0_152"/>
          <p:cNvPicPr preferRelativeResize="0"/>
          <p:nvPr/>
        </p:nvPicPr>
        <p:blipFill rotWithShape="1">
          <a:blip r:embed="rId3">
            <a:alphaModFix/>
          </a:blip>
          <a:srcRect b="0" l="0" r="0" t="0"/>
          <a:stretch/>
        </p:blipFill>
        <p:spPr>
          <a:xfrm>
            <a:off x="809050" y="985019"/>
            <a:ext cx="3961662" cy="3931920"/>
          </a:xfrm>
          <a:prstGeom prst="rect">
            <a:avLst/>
          </a:prstGeom>
          <a:noFill/>
          <a:ln>
            <a:noFill/>
          </a:ln>
        </p:spPr>
      </p:pic>
      <p:sp>
        <p:nvSpPr>
          <p:cNvPr id="475" name="Google Shape;475;g2c0b82f6d68_0_152"/>
          <p:cNvSpPr txBox="1"/>
          <p:nvPr/>
        </p:nvSpPr>
        <p:spPr>
          <a:xfrm>
            <a:off x="4666375" y="3153150"/>
            <a:ext cx="3644700" cy="208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1"/>
              </a:buClr>
              <a:buSzPts val="1100"/>
              <a:buFont typeface="Arial"/>
              <a:buNone/>
            </a:pPr>
            <a:r>
              <a:rPr b="0" i="1" lang="en-US" sz="1200" u="none" cap="none" strike="noStrike">
                <a:solidFill>
                  <a:schemeClr val="dk1"/>
                </a:solidFill>
                <a:latin typeface="Calibri"/>
                <a:ea typeface="Calibri"/>
                <a:cs typeface="Calibri"/>
                <a:sym typeface="Calibri"/>
              </a:rPr>
              <a:t>Source: </a:t>
            </a:r>
            <a:r>
              <a:rPr b="0" i="0" lang="en-US" sz="1200" u="sng" cap="none" strike="noStrike">
                <a:solidFill>
                  <a:schemeClr val="dk1"/>
                </a:solidFill>
                <a:latin typeface="Calibri"/>
                <a:ea typeface="Calibri"/>
                <a:cs typeface="Calibri"/>
                <a:sym typeface="Calibri"/>
                <a:hlinkClick r:id="rId4">
                  <a:extLst>
                    <a:ext uri="{A12FA001-AC4F-418D-AE19-62706E023703}">
                      <ahyp:hlinkClr val="tx"/>
                    </a:ext>
                  </a:extLst>
                </a:hlinkClick>
              </a:rPr>
              <a:t>https://online-journals.org/index.php/i-jep/article/view/5366</a:t>
            </a:r>
            <a:r>
              <a:rPr b="0" i="0" lang="en-US" sz="1200" u="none" cap="none" strike="noStrike">
                <a:solidFill>
                  <a:schemeClr val="dk1"/>
                </a:solidFill>
                <a:highlight>
                  <a:srgbClr val="FFFFFF"/>
                </a:highlight>
                <a:latin typeface="Calibri"/>
                <a:ea typeface="Calibri"/>
                <a:cs typeface="Calibri"/>
                <a:sym typeface="Calibri"/>
              </a:rPr>
              <a:t>)</a:t>
            </a:r>
            <a:endParaRPr b="0" i="0" sz="1200" u="none" cap="none" strike="noStrik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g2c0b82f6d68_0_160"/>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700"/>
              <a:buNone/>
            </a:pPr>
            <a:r>
              <a:rPr lang="en-US"/>
              <a:t>Engineering Habits of Mind Checklist</a:t>
            </a:r>
            <a:endParaRPr/>
          </a:p>
        </p:txBody>
      </p:sp>
      <p:grpSp>
        <p:nvGrpSpPr>
          <p:cNvPr id="481" name="Google Shape;481;g2c0b82f6d68_0_160"/>
          <p:cNvGrpSpPr/>
          <p:nvPr/>
        </p:nvGrpSpPr>
        <p:grpSpPr>
          <a:xfrm>
            <a:off x="4030580" y="985019"/>
            <a:ext cx="3729790" cy="3864980"/>
            <a:chOff x="3693695" y="808497"/>
            <a:chExt cx="3729790" cy="3864980"/>
          </a:xfrm>
        </p:grpSpPr>
        <p:pic>
          <p:nvPicPr>
            <p:cNvPr id="482" name="Google Shape;482;g2c0b82f6d68_0_160"/>
            <p:cNvPicPr preferRelativeResize="0"/>
            <p:nvPr/>
          </p:nvPicPr>
          <p:blipFill rotWithShape="1">
            <a:blip r:embed="rId3">
              <a:alphaModFix/>
            </a:blip>
            <a:srcRect b="0" l="0" r="0" t="0"/>
            <a:stretch/>
          </p:blipFill>
          <p:spPr>
            <a:xfrm>
              <a:off x="3693695" y="808497"/>
              <a:ext cx="3729790" cy="3864980"/>
            </a:xfrm>
            <a:prstGeom prst="rect">
              <a:avLst/>
            </a:prstGeom>
            <a:noFill/>
            <a:ln>
              <a:noFill/>
            </a:ln>
          </p:spPr>
        </p:pic>
        <p:grpSp>
          <p:nvGrpSpPr>
            <p:cNvPr id="483" name="Google Shape;483;g2c0b82f6d68_0_160"/>
            <p:cNvGrpSpPr/>
            <p:nvPr/>
          </p:nvGrpSpPr>
          <p:grpSpPr>
            <a:xfrm>
              <a:off x="4095750" y="1319852"/>
              <a:ext cx="2905200" cy="2990700"/>
              <a:chOff x="4095750" y="1319852"/>
              <a:chExt cx="2905200" cy="2990700"/>
            </a:xfrm>
          </p:grpSpPr>
          <p:sp>
            <p:nvSpPr>
              <p:cNvPr id="484" name="Google Shape;484;g2c0b82f6d68_0_160"/>
              <p:cNvSpPr/>
              <p:nvPr/>
            </p:nvSpPr>
            <p:spPr>
              <a:xfrm>
                <a:off x="5072814" y="2358189"/>
                <a:ext cx="950400" cy="974700"/>
              </a:xfrm>
              <a:prstGeom prst="ellipse">
                <a:avLst/>
              </a:prstGeom>
              <a:solidFill>
                <a:schemeClr val="dk1">
                  <a:alpha val="60000"/>
                </a:scheme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5" name="Google Shape;485;g2c0b82f6d68_0_160"/>
              <p:cNvSpPr/>
              <p:nvPr/>
            </p:nvSpPr>
            <p:spPr>
              <a:xfrm>
                <a:off x="4095750" y="1319852"/>
                <a:ext cx="2905200" cy="2990700"/>
              </a:xfrm>
              <a:prstGeom prst="donut">
                <a:avLst>
                  <a:gd fmla="val 15250" name="adj"/>
                </a:avLst>
              </a:prstGeom>
              <a:solidFill>
                <a:schemeClr val="dk1">
                  <a:alpha val="6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grpSp>
      </p:grpSp>
      <p:sp>
        <p:nvSpPr>
          <p:cNvPr id="486" name="Google Shape;486;g2c0b82f6d68_0_160"/>
          <p:cNvSpPr txBox="1"/>
          <p:nvPr/>
        </p:nvSpPr>
        <p:spPr>
          <a:xfrm>
            <a:off x="563108" y="1194288"/>
            <a:ext cx="8410200" cy="3796200"/>
          </a:xfrm>
          <a:prstGeom prst="rect">
            <a:avLst/>
          </a:prstGeom>
          <a:noFill/>
          <a:ln>
            <a:noFill/>
          </a:ln>
        </p:spPr>
        <p:txBody>
          <a:bodyPr anchorCtr="0" anchor="t" bIns="45700" lIns="91425" spcFirstLastPara="1" rIns="91425" wrap="square" tIns="45700">
            <a:noAutofit/>
          </a:bodyPr>
          <a:lstStyle/>
          <a:p>
            <a:pPr indent="-298450" lvl="0" marL="571500" marR="0" rtl="0" algn="l">
              <a:lnSpc>
                <a:spcPct val="90000"/>
              </a:lnSpc>
              <a:spcBef>
                <a:spcPts val="750"/>
              </a:spcBef>
              <a:spcAft>
                <a:spcPts val="0"/>
              </a:spcAft>
              <a:buClr>
                <a:srgbClr val="00B0F0"/>
              </a:buClr>
              <a:buSzPts val="2000"/>
              <a:buFont typeface="Arial"/>
              <a:buChar char="❏"/>
            </a:pPr>
            <a:r>
              <a:rPr b="1" i="0" lang="en-US" sz="2000" u="none" cap="none" strike="noStrike">
                <a:solidFill>
                  <a:schemeClr val="dk1"/>
                </a:solidFill>
                <a:latin typeface="Calibri"/>
                <a:ea typeface="Calibri"/>
                <a:cs typeface="Calibri"/>
                <a:sym typeface="Calibri"/>
              </a:rPr>
              <a:t>Systems thinking</a:t>
            </a:r>
            <a:endParaRPr b="0" i="0" sz="2000" u="none" cap="none" strike="noStrike">
              <a:solidFill>
                <a:schemeClr val="dk1"/>
              </a:solidFill>
              <a:latin typeface="Calibri"/>
              <a:ea typeface="Calibri"/>
              <a:cs typeface="Calibri"/>
              <a:sym typeface="Calibri"/>
            </a:endParaRPr>
          </a:p>
          <a:p>
            <a:pPr indent="-298450" lvl="0" marL="571500" marR="0" rtl="0" algn="l">
              <a:lnSpc>
                <a:spcPct val="90000"/>
              </a:lnSpc>
              <a:spcBef>
                <a:spcPts val="0"/>
              </a:spcBef>
              <a:spcAft>
                <a:spcPts val="0"/>
              </a:spcAft>
              <a:buClr>
                <a:srgbClr val="00B0F0"/>
              </a:buClr>
              <a:buSzPts val="2000"/>
              <a:buFont typeface="Arial"/>
              <a:buChar char="❏"/>
            </a:pPr>
            <a:r>
              <a:rPr b="1" i="0" lang="en-US" sz="2000" u="none" cap="none" strike="noStrike">
                <a:solidFill>
                  <a:schemeClr val="dk1"/>
                </a:solidFill>
                <a:latin typeface="Calibri"/>
                <a:ea typeface="Calibri"/>
                <a:cs typeface="Calibri"/>
                <a:sym typeface="Calibri"/>
              </a:rPr>
              <a:t>Problem-finding</a:t>
            </a:r>
            <a:endParaRPr b="0" i="0" sz="2000" u="none" cap="none" strike="noStrike">
              <a:solidFill>
                <a:schemeClr val="dk1"/>
              </a:solidFill>
              <a:latin typeface="Calibri"/>
              <a:ea typeface="Calibri"/>
              <a:cs typeface="Calibri"/>
              <a:sym typeface="Calibri"/>
            </a:endParaRPr>
          </a:p>
          <a:p>
            <a:pPr indent="-298450" lvl="0" marL="571500" marR="0" rtl="0" algn="l">
              <a:lnSpc>
                <a:spcPct val="90000"/>
              </a:lnSpc>
              <a:spcBef>
                <a:spcPts val="0"/>
              </a:spcBef>
              <a:spcAft>
                <a:spcPts val="0"/>
              </a:spcAft>
              <a:buClr>
                <a:srgbClr val="00B0F0"/>
              </a:buClr>
              <a:buSzPts val="2000"/>
              <a:buFont typeface="Arial"/>
              <a:buChar char="❏"/>
            </a:pPr>
            <a:r>
              <a:rPr b="1" i="0" lang="en-US" sz="2000" u="none" cap="none" strike="noStrike">
                <a:solidFill>
                  <a:schemeClr val="dk1"/>
                </a:solidFill>
                <a:latin typeface="Calibri"/>
                <a:ea typeface="Calibri"/>
                <a:cs typeface="Calibri"/>
                <a:sym typeface="Calibri"/>
              </a:rPr>
              <a:t>Visualising</a:t>
            </a:r>
            <a:endParaRPr b="0" i="0" sz="2000" u="none" cap="none" strike="noStrike">
              <a:solidFill>
                <a:schemeClr val="dk1"/>
              </a:solidFill>
              <a:latin typeface="Calibri"/>
              <a:ea typeface="Calibri"/>
              <a:cs typeface="Calibri"/>
              <a:sym typeface="Calibri"/>
            </a:endParaRPr>
          </a:p>
          <a:p>
            <a:pPr indent="-298450" lvl="0" marL="571500" marR="0" rtl="0" algn="l">
              <a:lnSpc>
                <a:spcPct val="90000"/>
              </a:lnSpc>
              <a:spcBef>
                <a:spcPts val="0"/>
              </a:spcBef>
              <a:spcAft>
                <a:spcPts val="0"/>
              </a:spcAft>
              <a:buClr>
                <a:srgbClr val="00B0F0"/>
              </a:buClr>
              <a:buSzPts val="2000"/>
              <a:buFont typeface="Arial"/>
              <a:buChar char="❏"/>
            </a:pPr>
            <a:r>
              <a:rPr b="1" i="0" lang="en-US" sz="2000" u="none" cap="none" strike="noStrike">
                <a:solidFill>
                  <a:schemeClr val="dk1"/>
                </a:solidFill>
                <a:latin typeface="Calibri"/>
                <a:ea typeface="Calibri"/>
                <a:cs typeface="Calibri"/>
                <a:sym typeface="Calibri"/>
              </a:rPr>
              <a:t>Improving</a:t>
            </a:r>
            <a:endParaRPr b="0" i="0" sz="2000" u="none" cap="none" strike="noStrike">
              <a:solidFill>
                <a:schemeClr val="dk1"/>
              </a:solidFill>
              <a:latin typeface="Calibri"/>
              <a:ea typeface="Calibri"/>
              <a:cs typeface="Calibri"/>
              <a:sym typeface="Calibri"/>
            </a:endParaRPr>
          </a:p>
          <a:p>
            <a:pPr indent="-298450" lvl="0" marL="571500" marR="0" rtl="0" algn="l">
              <a:lnSpc>
                <a:spcPct val="90000"/>
              </a:lnSpc>
              <a:spcBef>
                <a:spcPts val="0"/>
              </a:spcBef>
              <a:spcAft>
                <a:spcPts val="0"/>
              </a:spcAft>
              <a:buClr>
                <a:srgbClr val="00B0F0"/>
              </a:buClr>
              <a:buSzPts val="2000"/>
              <a:buFont typeface="Arial"/>
              <a:buChar char="❏"/>
            </a:pPr>
            <a:r>
              <a:rPr b="1" i="0" lang="en-US" sz="2000" u="none" cap="none" strike="noStrike">
                <a:solidFill>
                  <a:schemeClr val="dk1"/>
                </a:solidFill>
                <a:latin typeface="Calibri"/>
                <a:ea typeface="Calibri"/>
                <a:cs typeface="Calibri"/>
                <a:sym typeface="Calibri"/>
              </a:rPr>
              <a:t>Creative problem-solving</a:t>
            </a:r>
            <a:endParaRPr b="0" i="0" sz="2000" u="none" cap="none" strike="noStrike">
              <a:solidFill>
                <a:schemeClr val="dk1"/>
              </a:solidFill>
              <a:latin typeface="Calibri"/>
              <a:ea typeface="Calibri"/>
              <a:cs typeface="Calibri"/>
              <a:sym typeface="Calibri"/>
            </a:endParaRPr>
          </a:p>
          <a:p>
            <a:pPr indent="-298450" lvl="0" marL="571500" marR="0" rtl="0" algn="l">
              <a:lnSpc>
                <a:spcPct val="90000"/>
              </a:lnSpc>
              <a:spcBef>
                <a:spcPts val="0"/>
              </a:spcBef>
              <a:spcAft>
                <a:spcPts val="0"/>
              </a:spcAft>
              <a:buClr>
                <a:srgbClr val="00B0F0"/>
              </a:buClr>
              <a:buSzPts val="2000"/>
              <a:buFont typeface="Arial"/>
              <a:buChar char="❏"/>
            </a:pPr>
            <a:r>
              <a:rPr b="1" i="0" lang="en-US" sz="2000" u="none" cap="none" strike="noStrike">
                <a:solidFill>
                  <a:schemeClr val="dk1"/>
                </a:solidFill>
                <a:latin typeface="Calibri"/>
                <a:ea typeface="Calibri"/>
                <a:cs typeface="Calibri"/>
                <a:sym typeface="Calibri"/>
              </a:rPr>
              <a:t>Adapting</a:t>
            </a:r>
            <a:endParaRPr b="0" i="0" sz="1400" u="none" cap="none" strike="noStrike">
              <a:solidFill>
                <a:srgbClr val="000000"/>
              </a:solidFill>
              <a:latin typeface="Arial"/>
              <a:ea typeface="Arial"/>
              <a:cs typeface="Arial"/>
              <a:sym typeface="Arial"/>
            </a:endParaRPr>
          </a:p>
          <a:p>
            <a:pPr indent="0" lvl="0" marL="457200" marR="0" rtl="0" algn="l">
              <a:lnSpc>
                <a:spcPct val="90000"/>
              </a:lnSpc>
              <a:spcBef>
                <a:spcPts val="750"/>
              </a:spcBef>
              <a:spcAft>
                <a:spcPts val="0"/>
              </a:spcAft>
              <a:buClr>
                <a:srgbClr val="00B0F0"/>
              </a:buClr>
              <a:buSzPts val="2000"/>
              <a:buFont typeface="Arial"/>
              <a:buNone/>
            </a:pPr>
            <a:r>
              <a:t/>
            </a:r>
            <a:endParaRPr b="0" i="0" sz="2000" u="none" cap="none" strike="noStrike">
              <a:solidFill>
                <a:schemeClr val="dk1"/>
              </a:solidFill>
              <a:latin typeface="Calibri"/>
              <a:ea typeface="Calibri"/>
              <a:cs typeface="Calibri"/>
              <a:sym typeface="Calibri"/>
            </a:endParaRPr>
          </a:p>
          <a:p>
            <a:pPr indent="-44450" lvl="0" marL="171450" marR="0" rtl="0" algn="l">
              <a:lnSpc>
                <a:spcPct val="90000"/>
              </a:lnSpc>
              <a:spcBef>
                <a:spcPts val="0"/>
              </a:spcBef>
              <a:spcAft>
                <a:spcPts val="0"/>
              </a:spcAft>
              <a:buClr>
                <a:srgbClr val="00B0F0"/>
              </a:buClr>
              <a:buSzPts val="2000"/>
              <a:buFont typeface="Arial"/>
              <a:buNone/>
            </a:pPr>
            <a:r>
              <a:t/>
            </a:r>
            <a:endParaRPr b="0" i="0" sz="2000" u="none" cap="none" strike="noStrike">
              <a:solidFill>
                <a:schemeClr val="dk1"/>
              </a:solidFill>
              <a:latin typeface="Calibri"/>
              <a:ea typeface="Calibri"/>
              <a:cs typeface="Calibri"/>
              <a:sym typeface="Calibri"/>
            </a:endParaRPr>
          </a:p>
          <a:p>
            <a:pPr indent="-44450" lvl="0" marL="171450" marR="0" rtl="0" algn="l">
              <a:lnSpc>
                <a:spcPct val="90000"/>
              </a:lnSpc>
              <a:spcBef>
                <a:spcPts val="750"/>
              </a:spcBef>
              <a:spcAft>
                <a:spcPts val="0"/>
              </a:spcAft>
              <a:buClr>
                <a:srgbClr val="00B0F0"/>
              </a:buClr>
              <a:buSzPts val="2000"/>
              <a:buFont typeface="Arial"/>
              <a:buNone/>
            </a:pPr>
            <a:r>
              <a:t/>
            </a:r>
            <a:endParaRPr b="0" i="0" sz="2000" u="none" cap="none" strike="noStrike">
              <a:solidFill>
                <a:schemeClr val="dk1"/>
              </a:solidFill>
              <a:latin typeface="Calibri"/>
              <a:ea typeface="Calibri"/>
              <a:cs typeface="Calibri"/>
              <a:sym typeface="Calibri"/>
            </a:endParaRPr>
          </a:p>
          <a:p>
            <a:pPr indent="-44450" lvl="0" marL="171450" marR="0" rtl="0" algn="l">
              <a:lnSpc>
                <a:spcPct val="90000"/>
              </a:lnSpc>
              <a:spcBef>
                <a:spcPts val="750"/>
              </a:spcBef>
              <a:spcAft>
                <a:spcPts val="0"/>
              </a:spcAft>
              <a:buClr>
                <a:srgbClr val="00B0F0"/>
              </a:buClr>
              <a:buSzPts val="2000"/>
              <a:buFont typeface="Arial"/>
              <a:buNone/>
            </a:pPr>
            <a:r>
              <a:t/>
            </a:r>
            <a:endParaRPr b="0" i="0" sz="2000" u="none" cap="none" strike="noStrike">
              <a:solidFill>
                <a:schemeClr val="dk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g2c0b82f6d68_0_170"/>
          <p:cNvSpPr txBox="1"/>
          <p:nvPr>
            <p:ph idx="1" type="body"/>
          </p:nvPr>
        </p:nvSpPr>
        <p:spPr>
          <a:xfrm>
            <a:off x="639815" y="1076139"/>
            <a:ext cx="7938900" cy="3071400"/>
          </a:xfrm>
          <a:prstGeom prst="rect">
            <a:avLst/>
          </a:prstGeom>
          <a:noFill/>
          <a:ln>
            <a:noFill/>
          </a:ln>
        </p:spPr>
        <p:txBody>
          <a:bodyPr anchorCtr="0" anchor="t" bIns="45700" lIns="91425" spcFirstLastPara="1" rIns="91425" wrap="square" tIns="45700">
            <a:noAutofit/>
          </a:bodyPr>
          <a:lstStyle/>
          <a:p>
            <a:pPr indent="-298450" lvl="0" marL="342900" rtl="0" algn="l">
              <a:lnSpc>
                <a:spcPct val="90000"/>
              </a:lnSpc>
              <a:spcBef>
                <a:spcPts val="750"/>
              </a:spcBef>
              <a:spcAft>
                <a:spcPts val="0"/>
              </a:spcAft>
              <a:buSzPts val="2000"/>
              <a:buChar char="❏"/>
            </a:pPr>
            <a:r>
              <a:rPr b="1" lang="en-US"/>
              <a:t>Open-mindedness</a:t>
            </a:r>
            <a:endParaRPr/>
          </a:p>
          <a:p>
            <a:pPr indent="-298450" lvl="0" marL="342900" marR="0" rtl="0" algn="l">
              <a:lnSpc>
                <a:spcPct val="90000"/>
              </a:lnSpc>
              <a:spcBef>
                <a:spcPts val="0"/>
              </a:spcBef>
              <a:spcAft>
                <a:spcPts val="0"/>
              </a:spcAft>
              <a:buSzPts val="2000"/>
              <a:buChar char="❏"/>
            </a:pPr>
            <a:r>
              <a:rPr b="1" lang="en-US"/>
              <a:t>Resilience</a:t>
            </a:r>
            <a:endParaRPr/>
          </a:p>
          <a:p>
            <a:pPr indent="-298450" lvl="0" marL="342900" marR="0" rtl="0" algn="l">
              <a:lnSpc>
                <a:spcPct val="90000"/>
              </a:lnSpc>
              <a:spcBef>
                <a:spcPts val="0"/>
              </a:spcBef>
              <a:spcAft>
                <a:spcPts val="0"/>
              </a:spcAft>
              <a:buSzPts val="2000"/>
              <a:buChar char="❏"/>
            </a:pPr>
            <a:r>
              <a:rPr b="1" lang="en-US"/>
              <a:t>Resourcefulness </a:t>
            </a:r>
            <a:endParaRPr/>
          </a:p>
          <a:p>
            <a:pPr indent="-298450" lvl="0" marL="342900" marR="0" rtl="0" algn="l">
              <a:lnSpc>
                <a:spcPct val="90000"/>
              </a:lnSpc>
              <a:spcBef>
                <a:spcPts val="0"/>
              </a:spcBef>
              <a:spcAft>
                <a:spcPts val="0"/>
              </a:spcAft>
              <a:buSzPts val="2000"/>
              <a:buChar char="❏"/>
            </a:pPr>
            <a:r>
              <a:rPr b="1" lang="en-US"/>
              <a:t>Collaboration</a:t>
            </a:r>
            <a:endParaRPr sz="2000"/>
          </a:p>
          <a:p>
            <a:pPr indent="-298450" lvl="0" marL="342900" marR="0" rtl="0" algn="l">
              <a:lnSpc>
                <a:spcPct val="90000"/>
              </a:lnSpc>
              <a:spcBef>
                <a:spcPts val="0"/>
              </a:spcBef>
              <a:spcAft>
                <a:spcPts val="0"/>
              </a:spcAft>
              <a:buSzPts val="2000"/>
              <a:buChar char="❏"/>
            </a:pPr>
            <a:r>
              <a:rPr b="1" lang="en-US"/>
              <a:t>Reflection</a:t>
            </a:r>
            <a:endParaRPr sz="2000"/>
          </a:p>
          <a:p>
            <a:pPr indent="-298450" lvl="0" marL="342900" marR="0" rtl="0" algn="l">
              <a:lnSpc>
                <a:spcPct val="90000"/>
              </a:lnSpc>
              <a:spcBef>
                <a:spcPts val="0"/>
              </a:spcBef>
              <a:spcAft>
                <a:spcPts val="0"/>
              </a:spcAft>
              <a:buSzPts val="2000"/>
              <a:buChar char="❏"/>
            </a:pPr>
            <a:r>
              <a:rPr b="1" lang="en-US"/>
              <a:t>Ethical Consideration</a:t>
            </a:r>
            <a:endParaRPr b="1"/>
          </a:p>
          <a:p>
            <a:pPr indent="-298450" lvl="0" marL="342900" marR="0" rtl="0" algn="l">
              <a:lnSpc>
                <a:spcPct val="90000"/>
              </a:lnSpc>
              <a:spcBef>
                <a:spcPts val="0"/>
              </a:spcBef>
              <a:spcAft>
                <a:spcPts val="0"/>
              </a:spcAft>
              <a:buSzPts val="2000"/>
              <a:buChar char="❏"/>
            </a:pPr>
            <a:r>
              <a:rPr b="1" lang="en-US"/>
              <a:t>Curiosity</a:t>
            </a:r>
            <a:endParaRPr b="1"/>
          </a:p>
          <a:p>
            <a:pPr indent="-228600" lvl="0" marL="342900" marR="0" rtl="0" algn="l">
              <a:lnSpc>
                <a:spcPct val="90000"/>
              </a:lnSpc>
              <a:spcBef>
                <a:spcPts val="750"/>
              </a:spcBef>
              <a:spcAft>
                <a:spcPts val="0"/>
              </a:spcAft>
              <a:buSzPts val="2000"/>
              <a:buNone/>
            </a:pPr>
            <a:r>
              <a:t/>
            </a:r>
            <a:endParaRPr/>
          </a:p>
          <a:p>
            <a:pPr indent="-44450" lvl="0" marL="171450" rtl="0" algn="l">
              <a:lnSpc>
                <a:spcPct val="90000"/>
              </a:lnSpc>
              <a:spcBef>
                <a:spcPts val="0"/>
              </a:spcBef>
              <a:spcAft>
                <a:spcPts val="0"/>
              </a:spcAft>
              <a:buSzPts val="2000"/>
              <a:buNone/>
            </a:pPr>
            <a:r>
              <a:t/>
            </a:r>
            <a:endParaRPr/>
          </a:p>
          <a:p>
            <a:pPr indent="-44450" lvl="0" marL="171450" rtl="0" algn="l">
              <a:lnSpc>
                <a:spcPct val="90000"/>
              </a:lnSpc>
              <a:spcBef>
                <a:spcPts val="750"/>
              </a:spcBef>
              <a:spcAft>
                <a:spcPts val="0"/>
              </a:spcAft>
              <a:buSzPts val="2000"/>
              <a:buNone/>
            </a:pPr>
            <a:r>
              <a:t/>
            </a:r>
            <a:endParaRPr/>
          </a:p>
          <a:p>
            <a:pPr indent="-44450" lvl="0" marL="171450" rtl="0" algn="l">
              <a:lnSpc>
                <a:spcPct val="90000"/>
              </a:lnSpc>
              <a:spcBef>
                <a:spcPts val="750"/>
              </a:spcBef>
              <a:spcAft>
                <a:spcPts val="0"/>
              </a:spcAft>
              <a:buSzPts val="2000"/>
              <a:buNone/>
            </a:pPr>
            <a:r>
              <a:t/>
            </a:r>
            <a:endParaRPr/>
          </a:p>
        </p:txBody>
      </p:sp>
      <p:sp>
        <p:nvSpPr>
          <p:cNvPr id="492" name="Google Shape;492;g2c0b82f6d68_0_170"/>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700"/>
              <a:buFont typeface="Century Gothic"/>
              <a:buNone/>
            </a:pPr>
            <a:r>
              <a:rPr lang="en-US" sz="2800"/>
              <a:t>Learning Habits of Mind Checklist</a:t>
            </a:r>
            <a:endParaRPr sz="2800"/>
          </a:p>
        </p:txBody>
      </p:sp>
      <p:grpSp>
        <p:nvGrpSpPr>
          <p:cNvPr id="493" name="Google Shape;493;g2c0b82f6d68_0_170"/>
          <p:cNvGrpSpPr/>
          <p:nvPr/>
        </p:nvGrpSpPr>
        <p:grpSpPr>
          <a:xfrm>
            <a:off x="3894063" y="985019"/>
            <a:ext cx="3894200" cy="3864976"/>
            <a:chOff x="3641400" y="808500"/>
            <a:chExt cx="3894200" cy="3864976"/>
          </a:xfrm>
        </p:grpSpPr>
        <p:pic>
          <p:nvPicPr>
            <p:cNvPr id="494" name="Google Shape;494;g2c0b82f6d68_0_170"/>
            <p:cNvPicPr preferRelativeResize="0"/>
            <p:nvPr/>
          </p:nvPicPr>
          <p:blipFill rotWithShape="1">
            <a:blip r:embed="rId3">
              <a:alphaModFix/>
            </a:blip>
            <a:srcRect b="0" l="0" r="0" t="0"/>
            <a:stretch/>
          </p:blipFill>
          <p:spPr>
            <a:xfrm>
              <a:off x="3641400" y="808500"/>
              <a:ext cx="3894200" cy="3864976"/>
            </a:xfrm>
            <a:prstGeom prst="rect">
              <a:avLst/>
            </a:prstGeom>
            <a:noFill/>
            <a:ln>
              <a:noFill/>
            </a:ln>
          </p:spPr>
        </p:pic>
        <p:sp>
          <p:nvSpPr>
            <p:cNvPr id="495" name="Google Shape;495;g2c0b82f6d68_0_170"/>
            <p:cNvSpPr/>
            <p:nvPr/>
          </p:nvSpPr>
          <p:spPr>
            <a:xfrm>
              <a:off x="4533398" y="1778166"/>
              <a:ext cx="2081400" cy="2093400"/>
            </a:xfrm>
            <a:prstGeom prst="ellipse">
              <a:avLst/>
            </a:prstGeom>
            <a:solidFill>
              <a:schemeClr val="dk1">
                <a:alpha val="60000"/>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g2c0b82f6d68_0_178"/>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B0F0"/>
              </a:buClr>
              <a:buSzPts val="2430"/>
              <a:buFont typeface="Century Gothic"/>
              <a:buNone/>
            </a:pPr>
            <a:r>
              <a:rPr lang="en-US" sz="2800"/>
              <a:t>Greatest Engineering Achievements of </a:t>
            </a:r>
            <a:br>
              <a:rPr lang="en-US" sz="2800"/>
            </a:br>
            <a:r>
              <a:rPr lang="en-US" sz="2800"/>
              <a:t>the 20th Century </a:t>
            </a:r>
            <a:endParaRPr sz="2800"/>
          </a:p>
        </p:txBody>
      </p:sp>
      <p:sp>
        <p:nvSpPr>
          <p:cNvPr id="501" name="Google Shape;501;g2c0b82f6d68_0_178"/>
          <p:cNvSpPr txBox="1"/>
          <p:nvPr/>
        </p:nvSpPr>
        <p:spPr>
          <a:xfrm>
            <a:off x="797442" y="4540664"/>
            <a:ext cx="29667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1" lang="en-US" sz="800" u="none" cap="none" strike="noStrike">
                <a:solidFill>
                  <a:schemeClr val="dk1"/>
                </a:solidFill>
                <a:latin typeface="Calibri"/>
                <a:ea typeface="Calibri"/>
                <a:cs typeface="Calibri"/>
                <a:sym typeface="Calibri"/>
              </a:rPr>
              <a:t>Source: </a:t>
            </a:r>
            <a:r>
              <a:rPr b="0" i="1" lang="en-US" sz="800" u="sng" cap="none" strike="noStrike">
                <a:solidFill>
                  <a:schemeClr val="dk1"/>
                </a:solidFill>
                <a:latin typeface="Calibri"/>
                <a:ea typeface="Calibri"/>
                <a:cs typeface="Calibri"/>
                <a:sym typeface="Calibri"/>
                <a:hlinkClick r:id="rId3">
                  <a:extLst>
                    <a:ext uri="{A12FA001-AC4F-418D-AE19-62706E023703}">
                      <ahyp:hlinkClr val="tx"/>
                    </a:ext>
                  </a:extLst>
                </a:hlinkClick>
              </a:rPr>
              <a:t>http://www.greatachievements.org/</a:t>
            </a:r>
            <a:endParaRPr b="0" i="1" sz="800" u="none" cap="none" strike="noStrike">
              <a:solidFill>
                <a:schemeClr val="dk1"/>
              </a:solidFill>
              <a:latin typeface="Calibri"/>
              <a:ea typeface="Calibri"/>
              <a:cs typeface="Calibri"/>
              <a:sym typeface="Calibri"/>
            </a:endParaRPr>
          </a:p>
        </p:txBody>
      </p:sp>
      <p:pic>
        <p:nvPicPr>
          <p:cNvPr id="502" name="Google Shape;502;g2c0b82f6d68_0_178">
            <a:hlinkClick r:id="rId4"/>
          </p:cNvPr>
          <p:cNvPicPr preferRelativeResize="0"/>
          <p:nvPr/>
        </p:nvPicPr>
        <p:blipFill rotWithShape="1">
          <a:blip r:embed="rId5">
            <a:alphaModFix/>
          </a:blip>
          <a:srcRect b="0" l="0" r="0" t="0"/>
          <a:stretch/>
        </p:blipFill>
        <p:spPr>
          <a:xfrm>
            <a:off x="996985" y="1135959"/>
            <a:ext cx="7223758" cy="315750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2c0b82f6d68_0_184"/>
          <p:cNvSpPr txBox="1"/>
          <p:nvPr>
            <p:ph idx="4294967295" type="sldNum"/>
          </p:nvPr>
        </p:nvSpPr>
        <p:spPr>
          <a:xfrm>
            <a:off x="6457950" y="4767263"/>
            <a:ext cx="2057400" cy="2739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900"/>
              <a:buNone/>
            </a:pPr>
            <a:fld id="{00000000-1234-1234-1234-123412341234}" type="slidenum">
              <a:rPr lang="en-US"/>
              <a:t>‹#›</a:t>
            </a:fld>
            <a:endParaRPr/>
          </a:p>
        </p:txBody>
      </p:sp>
      <p:sp>
        <p:nvSpPr>
          <p:cNvPr id="508" name="Google Shape;508;g2c0b82f6d68_0_184"/>
          <p:cNvSpPr txBox="1"/>
          <p:nvPr>
            <p:ph type="title"/>
          </p:nvPr>
        </p:nvSpPr>
        <p:spPr>
          <a:xfrm>
            <a:off x="639424" y="259770"/>
            <a:ext cx="7938900" cy="686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700"/>
              <a:buNone/>
            </a:pPr>
            <a:r>
              <a:rPr lang="en-US" sz="2800"/>
              <a:t>Learn more about how engineers make </a:t>
            </a:r>
            <a:br>
              <a:rPr lang="en-US" sz="2800"/>
            </a:br>
            <a:r>
              <a:rPr lang="en-US" sz="2800"/>
              <a:t>the world a better place</a:t>
            </a:r>
            <a:endParaRPr/>
          </a:p>
        </p:txBody>
      </p:sp>
      <p:pic>
        <p:nvPicPr>
          <p:cNvPr id="509" name="Google Shape;509;g2c0b82f6d68_0_184">
            <a:hlinkClick r:id="rId3"/>
          </p:cNvPr>
          <p:cNvPicPr preferRelativeResize="0"/>
          <p:nvPr/>
        </p:nvPicPr>
        <p:blipFill rotWithShape="1">
          <a:blip r:embed="rId4">
            <a:alphaModFix/>
          </a:blip>
          <a:srcRect b="0" l="0" r="0" t="0"/>
          <a:stretch/>
        </p:blipFill>
        <p:spPr>
          <a:xfrm>
            <a:off x="1432103" y="1179248"/>
            <a:ext cx="6305511" cy="301752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g2c0b82f6d68_0_190"/>
          <p:cNvSpPr txBox="1"/>
          <p:nvPr/>
        </p:nvSpPr>
        <p:spPr>
          <a:xfrm>
            <a:off x="577350" y="536988"/>
            <a:ext cx="7772400" cy="1577700"/>
          </a:xfrm>
          <a:prstGeom prst="rect">
            <a:avLst/>
          </a:prstGeom>
          <a:noFill/>
          <a:ln>
            <a:noFill/>
          </a:ln>
        </p:spPr>
        <p:txBody>
          <a:bodyPr anchorCtr="0" anchor="b" bIns="45700" lIns="91425" spcFirstLastPara="1" rIns="91425" wrap="square" tIns="45700">
            <a:noAutofit/>
          </a:bodyPr>
          <a:lstStyle/>
          <a:p>
            <a:pPr indent="0" lvl="0" marL="0" marR="0" rtl="0" algn="ctr">
              <a:lnSpc>
                <a:spcPct val="90000"/>
              </a:lnSpc>
              <a:spcBef>
                <a:spcPts val="0"/>
              </a:spcBef>
              <a:spcAft>
                <a:spcPts val="0"/>
              </a:spcAft>
              <a:buClr>
                <a:schemeClr val="dk1"/>
              </a:buClr>
              <a:buSzPts val="2400"/>
              <a:buFont typeface="Century Gothic"/>
              <a:buNone/>
            </a:pPr>
            <a:r>
              <a:rPr b="0" i="0" lang="en-US" sz="2400" u="none" cap="none" strike="noStrike">
                <a:solidFill>
                  <a:schemeClr val="dk1"/>
                </a:solidFill>
                <a:latin typeface="Century Gothic"/>
                <a:ea typeface="Century Gothic"/>
                <a:cs typeface="Century Gothic"/>
                <a:sym typeface="Century Gothic"/>
              </a:rPr>
              <a:t>For more engineering lesson plans and </a:t>
            </a:r>
            <a:br>
              <a:rPr b="0" i="0" lang="en-US" sz="2400" u="none" cap="none" strike="noStrike">
                <a:solidFill>
                  <a:schemeClr val="dk1"/>
                </a:solidFill>
                <a:latin typeface="Century Gothic"/>
                <a:ea typeface="Century Gothic"/>
                <a:cs typeface="Century Gothic"/>
                <a:sym typeface="Century Gothic"/>
              </a:rPr>
            </a:br>
            <a:r>
              <a:rPr b="0" i="0" lang="en-US" sz="2400" u="none" cap="none" strike="noStrike">
                <a:solidFill>
                  <a:schemeClr val="dk1"/>
                </a:solidFill>
                <a:latin typeface="Century Gothic"/>
                <a:ea typeface="Century Gothic"/>
                <a:cs typeface="Century Gothic"/>
                <a:sym typeface="Century Gothic"/>
              </a:rPr>
              <a:t>resources like games, engineering careers, </a:t>
            </a:r>
            <a:br>
              <a:rPr b="0" i="0" lang="en-US" sz="2400" u="none" cap="none" strike="noStrike">
                <a:solidFill>
                  <a:schemeClr val="dk1"/>
                </a:solidFill>
                <a:latin typeface="Century Gothic"/>
                <a:ea typeface="Century Gothic"/>
                <a:cs typeface="Century Gothic"/>
                <a:sym typeface="Century Gothic"/>
              </a:rPr>
            </a:br>
            <a:r>
              <a:rPr b="0" i="0" lang="en-US" sz="2400" u="none" cap="none" strike="noStrike">
                <a:solidFill>
                  <a:schemeClr val="dk1"/>
                </a:solidFill>
                <a:latin typeface="Century Gothic"/>
                <a:ea typeface="Century Gothic"/>
                <a:cs typeface="Century Gothic"/>
                <a:sym typeface="Century Gothic"/>
              </a:rPr>
              <a:t>and STEM opportunities visit IEEE’s </a:t>
            </a:r>
            <a:r>
              <a:rPr b="0" i="0" lang="en-US" sz="2400" u="sng" cap="none" strike="noStrike">
                <a:solidFill>
                  <a:schemeClr val="hlink"/>
                </a:solidFill>
                <a:latin typeface="Century Gothic"/>
                <a:ea typeface="Century Gothic"/>
                <a:cs typeface="Century Gothic"/>
                <a:sym typeface="Century Gothic"/>
                <a:hlinkClick r:id="rId3"/>
              </a:rPr>
              <a:t>TryEngineering.org</a:t>
            </a:r>
            <a:endParaRPr b="0" i="0" sz="2400" u="none" cap="none" strike="noStrike">
              <a:solidFill>
                <a:schemeClr val="dk1"/>
              </a:solidFill>
              <a:latin typeface="Century Gothic"/>
              <a:ea typeface="Century Gothic"/>
              <a:cs typeface="Century Gothic"/>
              <a:sym typeface="Century Gothic"/>
            </a:endParaRPr>
          </a:p>
        </p:txBody>
      </p:sp>
      <p:pic>
        <p:nvPicPr>
          <p:cNvPr id="515" name="Google Shape;515;g2c0b82f6d68_0_190">
            <a:hlinkClick r:id="rId4"/>
          </p:cNvPr>
          <p:cNvPicPr preferRelativeResize="0"/>
          <p:nvPr/>
        </p:nvPicPr>
        <p:blipFill rotWithShape="1">
          <a:blip r:embed="rId5">
            <a:alphaModFix/>
          </a:blip>
          <a:srcRect b="0" l="0" r="0" t="0"/>
          <a:stretch/>
        </p:blipFill>
        <p:spPr>
          <a:xfrm>
            <a:off x="1499913" y="2092801"/>
            <a:ext cx="5927274" cy="2279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g2c0b82f6d68_0_12"/>
          <p:cNvSpPr txBox="1"/>
          <p:nvPr>
            <p:ph idx="1" type="subTitle"/>
          </p:nvPr>
        </p:nvSpPr>
        <p:spPr>
          <a:xfrm>
            <a:off x="1534641" y="1414683"/>
            <a:ext cx="6096000" cy="10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B0F0"/>
              </a:buClr>
              <a:buSzPts val="3600"/>
              <a:buNone/>
            </a:pPr>
            <a:r>
              <a:rPr lang="en-US"/>
              <a:t>The Design Challenge</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e2d6edc00a_0_128"/>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196" name="Google Shape;196;g2e2d6edc00a_0_128"/>
          <p:cNvSpPr txBox="1"/>
          <p:nvPr>
            <p:ph idx="1" type="body"/>
          </p:nvPr>
        </p:nvSpPr>
        <p:spPr>
          <a:xfrm>
            <a:off x="687700" y="1357600"/>
            <a:ext cx="4641000" cy="407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00"/>
              </a:spcBef>
              <a:spcAft>
                <a:spcPts val="0"/>
              </a:spcAft>
              <a:buNone/>
            </a:pPr>
            <a:r>
              <a:rPr lang="en-US" sz="1800"/>
              <a:t>Design and create the “mask” needed for the creation of a microchip and then use the mask in creating a model of a microchip. Embark on three challenges that lead to the microchip model.</a:t>
            </a:r>
            <a:endParaRPr sz="1800"/>
          </a:p>
          <a:p>
            <a:pPr indent="0" lvl="0" marL="0" rtl="0" algn="l">
              <a:lnSpc>
                <a:spcPct val="100000"/>
              </a:lnSpc>
              <a:spcBef>
                <a:spcPts val="100"/>
              </a:spcBef>
              <a:spcAft>
                <a:spcPts val="0"/>
              </a:spcAft>
              <a:buNone/>
            </a:pPr>
            <a:r>
              <a:t/>
            </a:r>
            <a:endParaRPr sz="1800"/>
          </a:p>
          <a:p>
            <a:pPr indent="0" lvl="0" marL="0" rtl="0" algn="l">
              <a:lnSpc>
                <a:spcPct val="100000"/>
              </a:lnSpc>
              <a:spcBef>
                <a:spcPts val="100"/>
              </a:spcBef>
              <a:spcAft>
                <a:spcPts val="0"/>
              </a:spcAft>
              <a:buNone/>
            </a:pPr>
            <a:r>
              <a:rPr lang="en-US" sz="1800"/>
              <a:t>Criteria &amp; Constraints</a:t>
            </a:r>
            <a:endParaRPr sz="1800"/>
          </a:p>
          <a:p>
            <a:pPr indent="-349250" lvl="0" marL="457200" rtl="0" algn="l">
              <a:lnSpc>
                <a:spcPct val="100000"/>
              </a:lnSpc>
              <a:spcBef>
                <a:spcPts val="100"/>
              </a:spcBef>
              <a:spcAft>
                <a:spcPts val="0"/>
              </a:spcAft>
              <a:buSzPts val="1900"/>
              <a:buChar char="•"/>
            </a:pPr>
            <a:r>
              <a:rPr lang="en-US" sz="1800" u="sng">
                <a:solidFill>
                  <a:schemeClr val="hlink"/>
                </a:solidFill>
                <a:hlinkClick r:id="rId3"/>
              </a:rPr>
              <a:t>Watch videos </a:t>
            </a:r>
            <a:endParaRPr sz="1800"/>
          </a:p>
          <a:p>
            <a:pPr indent="-349250" lvl="0" marL="457200" rtl="0" algn="l">
              <a:lnSpc>
                <a:spcPct val="100000"/>
              </a:lnSpc>
              <a:spcBef>
                <a:spcPts val="100"/>
              </a:spcBef>
              <a:spcAft>
                <a:spcPts val="0"/>
              </a:spcAft>
              <a:buSzPts val="1900"/>
              <a:buChar char="•"/>
            </a:pPr>
            <a:r>
              <a:rPr lang="en-US" sz="1800"/>
              <a:t>Create a circuit with Play-Doh </a:t>
            </a:r>
            <a:endParaRPr sz="1800"/>
          </a:p>
          <a:p>
            <a:pPr indent="-349250" lvl="0" marL="457200" rtl="0" algn="l">
              <a:lnSpc>
                <a:spcPct val="100000"/>
              </a:lnSpc>
              <a:spcBef>
                <a:spcPts val="100"/>
              </a:spcBef>
              <a:spcAft>
                <a:spcPts val="0"/>
              </a:spcAft>
              <a:buSzPts val="1900"/>
              <a:buChar char="•"/>
            </a:pPr>
            <a:r>
              <a:rPr lang="en-US" sz="1800"/>
              <a:t>Use only the materials provided</a:t>
            </a:r>
            <a:endParaRPr sz="1500"/>
          </a:p>
          <a:p>
            <a:pPr indent="0" lvl="0" marL="0" rtl="0" algn="l">
              <a:lnSpc>
                <a:spcPct val="115000"/>
              </a:lnSpc>
              <a:spcBef>
                <a:spcPts val="0"/>
              </a:spcBef>
              <a:spcAft>
                <a:spcPts val="0"/>
              </a:spcAft>
              <a:buNone/>
            </a:pPr>
            <a:r>
              <a:t/>
            </a:r>
            <a:endParaRPr sz="1500"/>
          </a:p>
          <a:p>
            <a:pPr indent="0" lvl="1" marL="0" rtl="0" algn="l">
              <a:lnSpc>
                <a:spcPct val="90000"/>
              </a:lnSpc>
              <a:spcBef>
                <a:spcPts val="375"/>
              </a:spcBef>
              <a:spcAft>
                <a:spcPts val="0"/>
              </a:spcAft>
              <a:buSzPts val="1600"/>
              <a:buNone/>
            </a:pPr>
            <a:r>
              <a:t/>
            </a:r>
            <a:endParaRPr b="1" sz="2000"/>
          </a:p>
          <a:p>
            <a:pPr indent="44450" lvl="0" marL="57150" rtl="0" algn="l">
              <a:lnSpc>
                <a:spcPct val="90000"/>
              </a:lnSpc>
              <a:spcBef>
                <a:spcPts val="375"/>
              </a:spcBef>
              <a:spcAft>
                <a:spcPts val="0"/>
              </a:spcAft>
              <a:buSzPts val="1600"/>
              <a:buNone/>
            </a:pPr>
            <a:r>
              <a:t/>
            </a:r>
            <a:endParaRPr/>
          </a:p>
          <a:p>
            <a:pPr indent="0" lvl="0" marL="0" rtl="0" algn="l">
              <a:lnSpc>
                <a:spcPct val="90000"/>
              </a:lnSpc>
              <a:spcBef>
                <a:spcPts val="375"/>
              </a:spcBef>
              <a:spcAft>
                <a:spcPts val="0"/>
              </a:spcAft>
              <a:buSzPts val="1600"/>
              <a:buNone/>
            </a:pPr>
            <a:r>
              <a:t/>
            </a:r>
            <a:endParaRPr/>
          </a:p>
          <a:p>
            <a:pPr indent="44450" lvl="0" marL="57150" rtl="0" algn="l">
              <a:lnSpc>
                <a:spcPct val="90000"/>
              </a:lnSpc>
              <a:spcBef>
                <a:spcPts val="375"/>
              </a:spcBef>
              <a:spcAft>
                <a:spcPts val="0"/>
              </a:spcAft>
              <a:buSzPts val="1600"/>
              <a:buNone/>
            </a:pPr>
            <a:r>
              <a:t/>
            </a:r>
            <a:endParaRPr/>
          </a:p>
          <a:p>
            <a:pPr indent="44450" lvl="0" marL="57150" rtl="0" algn="l">
              <a:lnSpc>
                <a:spcPct val="90000"/>
              </a:lnSpc>
              <a:spcBef>
                <a:spcPts val="375"/>
              </a:spcBef>
              <a:spcAft>
                <a:spcPts val="0"/>
              </a:spcAft>
              <a:buSzPts val="1600"/>
              <a:buNone/>
            </a:pPr>
            <a:r>
              <a:t/>
            </a:r>
            <a:endParaRPr/>
          </a:p>
        </p:txBody>
      </p:sp>
      <p:sp>
        <p:nvSpPr>
          <p:cNvPr id="197" name="Google Shape;197;g2e2d6edc00a_0_128"/>
          <p:cNvSpPr txBox="1"/>
          <p:nvPr>
            <p:ph type="title"/>
          </p:nvPr>
        </p:nvSpPr>
        <p:spPr>
          <a:xfrm>
            <a:off x="687699" y="524582"/>
            <a:ext cx="7938900" cy="686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B0F0"/>
              </a:buClr>
              <a:buSzPts val="2700"/>
              <a:buFont typeface="Century Gothic"/>
              <a:buNone/>
            </a:pPr>
            <a:r>
              <a:rPr b="0" lang="en-US" sz="2800">
                <a:latin typeface="Century Gothic"/>
                <a:ea typeface="Century Gothic"/>
                <a:cs typeface="Century Gothic"/>
                <a:sym typeface="Century Gothic"/>
              </a:rPr>
              <a:t>The </a:t>
            </a:r>
            <a:r>
              <a:rPr b="0" lang="en-US" sz="2800">
                <a:latin typeface="Century Gothic"/>
                <a:ea typeface="Century Gothic"/>
                <a:cs typeface="Century Gothic"/>
                <a:sym typeface="Century Gothic"/>
              </a:rPr>
              <a:t>Design</a:t>
            </a:r>
            <a:r>
              <a:rPr b="0" lang="en-US" sz="2800">
                <a:latin typeface="Century Gothic"/>
                <a:ea typeface="Century Gothic"/>
                <a:cs typeface="Century Gothic"/>
                <a:sym typeface="Century Gothic"/>
              </a:rPr>
              <a:t> Challenge</a:t>
            </a:r>
            <a:endParaRPr/>
          </a:p>
        </p:txBody>
      </p:sp>
      <p:pic>
        <p:nvPicPr>
          <p:cNvPr id="198" name="Google Shape;198;g2e2d6edc00a_0_128"/>
          <p:cNvPicPr preferRelativeResize="0"/>
          <p:nvPr/>
        </p:nvPicPr>
        <p:blipFill rotWithShape="1">
          <a:blip r:embed="rId4">
            <a:alphaModFix/>
          </a:blip>
          <a:srcRect b="0" l="0" r="27441" t="9633"/>
          <a:stretch/>
        </p:blipFill>
        <p:spPr>
          <a:xfrm>
            <a:off x="5830399" y="1505425"/>
            <a:ext cx="2405526" cy="2520075"/>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g2c0b82f6d68_0_30"/>
          <p:cNvSpPr txBox="1"/>
          <p:nvPr>
            <p:ph idx="12" type="sldNum"/>
          </p:nvPr>
        </p:nvSpPr>
        <p:spPr>
          <a:xfrm>
            <a:off x="6708912" y="4758644"/>
            <a:ext cx="2057400" cy="191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lt1"/>
              </a:buClr>
              <a:buSzPts val="900"/>
              <a:buFont typeface="Calibri"/>
              <a:buNone/>
            </a:pPr>
            <a:fld id="{00000000-1234-1234-1234-123412341234}" type="slidenum">
              <a:rPr lang="en-US"/>
              <a:t>‹#›</a:t>
            </a:fld>
            <a:endParaRPr/>
          </a:p>
        </p:txBody>
      </p:sp>
      <p:sp>
        <p:nvSpPr>
          <p:cNvPr id="205" name="Google Shape;205;g2c0b82f6d68_0_30"/>
          <p:cNvSpPr txBox="1"/>
          <p:nvPr>
            <p:ph idx="1" type="body"/>
          </p:nvPr>
        </p:nvSpPr>
        <p:spPr>
          <a:xfrm>
            <a:off x="598075" y="1378725"/>
            <a:ext cx="4951200" cy="4075800"/>
          </a:xfrm>
          <a:prstGeom prst="rect">
            <a:avLst/>
          </a:prstGeom>
          <a:noFill/>
          <a:ln>
            <a:noFill/>
          </a:ln>
        </p:spPr>
        <p:txBody>
          <a:bodyPr anchorCtr="0" anchor="t" bIns="45700" lIns="91425" spcFirstLastPara="1" rIns="91425" wrap="square" tIns="45700">
            <a:noAutofit/>
          </a:bodyPr>
          <a:lstStyle/>
          <a:p>
            <a:pPr indent="-323850" lvl="0" marL="457200" rtl="0" algn="l">
              <a:lnSpc>
                <a:spcPct val="115000"/>
              </a:lnSpc>
              <a:spcBef>
                <a:spcPts val="0"/>
              </a:spcBef>
              <a:spcAft>
                <a:spcPts val="0"/>
              </a:spcAft>
              <a:buSzPts val="1500"/>
              <a:buFont typeface="Calibri"/>
              <a:buChar char="•"/>
            </a:pPr>
            <a:r>
              <a:rPr lang="en-US" sz="1500"/>
              <a:t>Index Card (cut 3” in diameter -  bottom of a cup)</a:t>
            </a:r>
            <a:endParaRPr sz="1500"/>
          </a:p>
          <a:p>
            <a:pPr indent="-323850" lvl="0" marL="457200" rtl="0" algn="l">
              <a:lnSpc>
                <a:spcPct val="115000"/>
              </a:lnSpc>
              <a:spcBef>
                <a:spcPts val="0"/>
              </a:spcBef>
              <a:spcAft>
                <a:spcPts val="0"/>
              </a:spcAft>
              <a:buSzPts val="1500"/>
              <a:buFont typeface="Calibri"/>
              <a:buChar char="•"/>
            </a:pPr>
            <a:r>
              <a:rPr lang="en-US" sz="1500"/>
              <a:t>Sandwich Bag (thin &amp; cut two circles 4”-5” diameter)</a:t>
            </a:r>
            <a:endParaRPr sz="1500"/>
          </a:p>
          <a:p>
            <a:pPr indent="-323850" lvl="0" marL="457200" rtl="0" algn="l">
              <a:lnSpc>
                <a:spcPct val="115000"/>
              </a:lnSpc>
              <a:spcBef>
                <a:spcPts val="0"/>
              </a:spcBef>
              <a:spcAft>
                <a:spcPts val="0"/>
              </a:spcAft>
              <a:buSzPts val="1500"/>
              <a:buFont typeface="Calibri"/>
              <a:buChar char="•"/>
            </a:pPr>
            <a:r>
              <a:rPr lang="en-US" sz="1500"/>
              <a:t>Playdoh (5-6 small cans total)</a:t>
            </a:r>
            <a:endParaRPr sz="1500"/>
          </a:p>
          <a:p>
            <a:pPr indent="-323850" lvl="0" marL="457200" rtl="0" algn="l">
              <a:lnSpc>
                <a:spcPct val="115000"/>
              </a:lnSpc>
              <a:spcBef>
                <a:spcPts val="0"/>
              </a:spcBef>
              <a:spcAft>
                <a:spcPts val="0"/>
              </a:spcAft>
              <a:buSzPts val="1500"/>
              <a:buFont typeface="Calibri"/>
              <a:buChar char="•"/>
            </a:pPr>
            <a:r>
              <a:rPr lang="en-US" sz="1500"/>
              <a:t>Clay (2-3 pieces) </a:t>
            </a:r>
            <a:endParaRPr sz="1500"/>
          </a:p>
          <a:p>
            <a:pPr indent="-323850" lvl="0" marL="457200" rtl="0" algn="l">
              <a:lnSpc>
                <a:spcPct val="115000"/>
              </a:lnSpc>
              <a:spcBef>
                <a:spcPts val="0"/>
              </a:spcBef>
              <a:spcAft>
                <a:spcPts val="0"/>
              </a:spcAft>
              <a:buSzPts val="1500"/>
              <a:buFont typeface="Calibri"/>
              <a:buChar char="•"/>
            </a:pPr>
            <a:r>
              <a:rPr lang="en-US" sz="1500"/>
              <a:t>2-6 White LEDs (20mm- fun larger size)</a:t>
            </a:r>
            <a:endParaRPr sz="1500"/>
          </a:p>
          <a:p>
            <a:pPr indent="-323850" lvl="0" marL="457200" rtl="0" algn="l">
              <a:lnSpc>
                <a:spcPct val="115000"/>
              </a:lnSpc>
              <a:spcBef>
                <a:spcPts val="0"/>
              </a:spcBef>
              <a:spcAft>
                <a:spcPts val="0"/>
              </a:spcAft>
              <a:buSzPts val="1500"/>
              <a:buFont typeface="Calibri"/>
              <a:buChar char="•"/>
            </a:pPr>
            <a:r>
              <a:rPr lang="en-US" sz="1500"/>
              <a:t>6-10 White LEDs (5mm) - with legs trimmed shorter</a:t>
            </a:r>
            <a:endParaRPr sz="1500"/>
          </a:p>
          <a:p>
            <a:pPr indent="-323850" lvl="0" marL="457200" rtl="0" algn="l">
              <a:lnSpc>
                <a:spcPct val="115000"/>
              </a:lnSpc>
              <a:spcBef>
                <a:spcPts val="0"/>
              </a:spcBef>
              <a:spcAft>
                <a:spcPts val="0"/>
              </a:spcAft>
              <a:buSzPts val="1500"/>
              <a:buFont typeface="Calibri"/>
              <a:buChar char="•"/>
            </a:pPr>
            <a:r>
              <a:rPr lang="en-US" sz="1500"/>
              <a:t>6V battery holder with wires (for 4 AA batteries)</a:t>
            </a:r>
            <a:endParaRPr sz="1500"/>
          </a:p>
          <a:p>
            <a:pPr indent="-323850" lvl="0" marL="457200" rtl="0" algn="l">
              <a:lnSpc>
                <a:spcPct val="115000"/>
              </a:lnSpc>
              <a:spcBef>
                <a:spcPts val="0"/>
              </a:spcBef>
              <a:spcAft>
                <a:spcPts val="0"/>
              </a:spcAft>
              <a:buSzPts val="1500"/>
              <a:buFont typeface="Calibri"/>
              <a:buChar char="•"/>
            </a:pPr>
            <a:r>
              <a:rPr lang="en-US" sz="1500"/>
              <a:t>4 AA Batteries</a:t>
            </a:r>
            <a:endParaRPr sz="1500"/>
          </a:p>
          <a:p>
            <a:pPr indent="-323850" lvl="0" marL="457200" rtl="0" algn="l">
              <a:lnSpc>
                <a:spcPct val="115000"/>
              </a:lnSpc>
              <a:spcBef>
                <a:spcPts val="0"/>
              </a:spcBef>
              <a:spcAft>
                <a:spcPts val="0"/>
              </a:spcAft>
              <a:buSzPts val="1500"/>
              <a:buFont typeface="Calibri"/>
              <a:buChar char="•"/>
            </a:pPr>
            <a:r>
              <a:rPr lang="en-US" sz="1500"/>
              <a:t>Tools</a:t>
            </a:r>
            <a:r>
              <a:rPr lang="en-US" sz="1500"/>
              <a:t>: Scissors, Hole Punch, Tweezers (optional)</a:t>
            </a:r>
            <a:endParaRPr sz="1500"/>
          </a:p>
          <a:p>
            <a:pPr indent="-323850" lvl="0" marL="457200" rtl="0" algn="l">
              <a:lnSpc>
                <a:spcPct val="115000"/>
              </a:lnSpc>
              <a:spcBef>
                <a:spcPts val="0"/>
              </a:spcBef>
              <a:spcAft>
                <a:spcPts val="0"/>
              </a:spcAft>
              <a:buSzPts val="1500"/>
              <a:buFont typeface="Calibri"/>
              <a:buChar char="•"/>
            </a:pPr>
            <a:r>
              <a:rPr lang="en-US" sz="1500"/>
              <a:t>Student worksheets</a:t>
            </a:r>
            <a:endParaRPr sz="1500"/>
          </a:p>
          <a:p>
            <a:pPr indent="-323850" lvl="0" marL="457200" rtl="0" algn="l">
              <a:lnSpc>
                <a:spcPct val="115000"/>
              </a:lnSpc>
              <a:spcBef>
                <a:spcPts val="0"/>
              </a:spcBef>
              <a:spcAft>
                <a:spcPts val="0"/>
              </a:spcAft>
              <a:buSzPts val="1500"/>
              <a:buChar char="•"/>
            </a:pPr>
            <a:r>
              <a:rPr lang="en-US" sz="1500" u="sng">
                <a:solidFill>
                  <a:schemeClr val="hlink"/>
                </a:solidFill>
                <a:hlinkClick r:id="rId3"/>
              </a:rPr>
              <a:t>Videos &amp; Ebook</a:t>
            </a:r>
            <a:endParaRPr sz="1500"/>
          </a:p>
          <a:p>
            <a:pPr indent="0" lvl="0" marL="0" rtl="0" algn="l">
              <a:lnSpc>
                <a:spcPct val="115000"/>
              </a:lnSpc>
              <a:spcBef>
                <a:spcPts val="0"/>
              </a:spcBef>
              <a:spcAft>
                <a:spcPts val="0"/>
              </a:spcAft>
              <a:buNone/>
            </a:pPr>
            <a:r>
              <a:t/>
            </a:r>
            <a:endParaRPr sz="1500"/>
          </a:p>
          <a:p>
            <a:pPr indent="0" lvl="1" marL="0" rtl="0" algn="l">
              <a:lnSpc>
                <a:spcPct val="90000"/>
              </a:lnSpc>
              <a:spcBef>
                <a:spcPts val="375"/>
              </a:spcBef>
              <a:spcAft>
                <a:spcPts val="0"/>
              </a:spcAft>
              <a:buSzPts val="1600"/>
              <a:buNone/>
            </a:pPr>
            <a:r>
              <a:t/>
            </a:r>
            <a:endParaRPr b="1" sz="2000"/>
          </a:p>
          <a:p>
            <a:pPr indent="44450" lvl="0" marL="57150" rtl="0" algn="l">
              <a:lnSpc>
                <a:spcPct val="90000"/>
              </a:lnSpc>
              <a:spcBef>
                <a:spcPts val="375"/>
              </a:spcBef>
              <a:spcAft>
                <a:spcPts val="0"/>
              </a:spcAft>
              <a:buSzPts val="1600"/>
              <a:buNone/>
            </a:pPr>
            <a:r>
              <a:t/>
            </a:r>
            <a:endParaRPr/>
          </a:p>
          <a:p>
            <a:pPr indent="0" lvl="0" marL="0" rtl="0" algn="l">
              <a:lnSpc>
                <a:spcPct val="90000"/>
              </a:lnSpc>
              <a:spcBef>
                <a:spcPts val="375"/>
              </a:spcBef>
              <a:spcAft>
                <a:spcPts val="0"/>
              </a:spcAft>
              <a:buSzPts val="1600"/>
              <a:buNone/>
            </a:pPr>
            <a:r>
              <a:t/>
            </a:r>
            <a:endParaRPr/>
          </a:p>
          <a:p>
            <a:pPr indent="44450" lvl="0" marL="57150" rtl="0" algn="l">
              <a:lnSpc>
                <a:spcPct val="90000"/>
              </a:lnSpc>
              <a:spcBef>
                <a:spcPts val="375"/>
              </a:spcBef>
              <a:spcAft>
                <a:spcPts val="0"/>
              </a:spcAft>
              <a:buSzPts val="1600"/>
              <a:buNone/>
            </a:pPr>
            <a:r>
              <a:t/>
            </a:r>
            <a:endParaRPr/>
          </a:p>
          <a:p>
            <a:pPr indent="44450" lvl="0" marL="57150" rtl="0" algn="l">
              <a:lnSpc>
                <a:spcPct val="90000"/>
              </a:lnSpc>
              <a:spcBef>
                <a:spcPts val="375"/>
              </a:spcBef>
              <a:spcAft>
                <a:spcPts val="0"/>
              </a:spcAft>
              <a:buSzPts val="1600"/>
              <a:buNone/>
            </a:pPr>
            <a:r>
              <a:t/>
            </a:r>
            <a:endParaRPr/>
          </a:p>
        </p:txBody>
      </p:sp>
      <p:sp>
        <p:nvSpPr>
          <p:cNvPr id="206" name="Google Shape;206;g2c0b82f6d68_0_30"/>
          <p:cNvSpPr txBox="1"/>
          <p:nvPr>
            <p:ph type="title"/>
          </p:nvPr>
        </p:nvSpPr>
        <p:spPr>
          <a:xfrm>
            <a:off x="687699" y="524582"/>
            <a:ext cx="7938900" cy="686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B0F0"/>
              </a:buClr>
              <a:buSzPts val="2700"/>
              <a:buFont typeface="Century Gothic"/>
              <a:buNone/>
            </a:pPr>
            <a:r>
              <a:rPr b="0" lang="en-US" sz="2800">
                <a:latin typeface="Century Gothic"/>
                <a:ea typeface="Century Gothic"/>
                <a:cs typeface="Century Gothic"/>
                <a:sym typeface="Century Gothic"/>
              </a:rPr>
              <a:t>Materials (Per Team)</a:t>
            </a:r>
            <a:endParaRPr/>
          </a:p>
        </p:txBody>
      </p:sp>
      <p:pic>
        <p:nvPicPr>
          <p:cNvPr id="207" name="Google Shape;207;g2c0b82f6d68_0_30"/>
          <p:cNvPicPr preferRelativeResize="0"/>
          <p:nvPr/>
        </p:nvPicPr>
        <p:blipFill>
          <a:blip r:embed="rId4">
            <a:alphaModFix/>
          </a:blip>
          <a:stretch>
            <a:fillRect/>
          </a:stretch>
        </p:blipFill>
        <p:spPr>
          <a:xfrm rot="-5400000">
            <a:off x="5791150" y="1079125"/>
            <a:ext cx="2428200" cy="324270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g2e2d6edc00a_0_48"/>
          <p:cNvSpPr txBox="1"/>
          <p:nvPr>
            <p:ph idx="1" type="body"/>
          </p:nvPr>
        </p:nvSpPr>
        <p:spPr>
          <a:xfrm>
            <a:off x="829875" y="1076150"/>
            <a:ext cx="4284900" cy="36606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sz="1700"/>
              <a:t>You are an Integrated Circuit (IC) Designer. An IC Designer is like a city planner, but instead of designing roads and buildings, you create super-small electronic parts that go inside gadgets like phones and computers. </a:t>
            </a:r>
            <a:endParaRPr sz="1700"/>
          </a:p>
          <a:p>
            <a:pPr indent="0" lvl="0" marL="0" rtl="0" algn="l">
              <a:spcBef>
                <a:spcPts val="750"/>
              </a:spcBef>
              <a:spcAft>
                <a:spcPts val="0"/>
              </a:spcAft>
              <a:buNone/>
            </a:pPr>
            <a:r>
              <a:rPr lang="en-US" sz="1700"/>
              <a:t>Their job is to figure out how to arrange tiny resistors, transistors, and capacitors on a chip so they work together. They use computer programs to </a:t>
            </a:r>
            <a:r>
              <a:rPr b="1" lang="en-US" sz="1700"/>
              <a:t>create a map of where each part should go</a:t>
            </a:r>
            <a:r>
              <a:rPr lang="en-US" sz="1700"/>
              <a:t>, ensuring that there are circuits connecting all the parts for electricity to flow. Without ICs, our electronic gadgets wouldn’t work! </a:t>
            </a:r>
            <a:endParaRPr sz="1700"/>
          </a:p>
          <a:p>
            <a:pPr indent="0" lvl="0" marL="0" rtl="0" algn="l">
              <a:spcBef>
                <a:spcPts val="750"/>
              </a:spcBef>
              <a:spcAft>
                <a:spcPts val="0"/>
              </a:spcAft>
              <a:buNone/>
            </a:pPr>
            <a:r>
              <a:t/>
            </a:r>
            <a:endParaRPr sz="1900"/>
          </a:p>
        </p:txBody>
      </p:sp>
      <p:sp>
        <p:nvSpPr>
          <p:cNvPr id="213" name="Google Shape;213;g2e2d6edc00a_0_48"/>
          <p:cNvSpPr txBox="1"/>
          <p:nvPr>
            <p:ph type="title"/>
          </p:nvPr>
        </p:nvSpPr>
        <p:spPr>
          <a:xfrm>
            <a:off x="639425" y="259775"/>
            <a:ext cx="8630700" cy="6867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US"/>
              <a:t>Integrated Circuit (IC) Designer Challenges</a:t>
            </a:r>
            <a:endParaRPr/>
          </a:p>
        </p:txBody>
      </p:sp>
      <p:pic>
        <p:nvPicPr>
          <p:cNvPr descr="bigstock" id="214" name="Google Shape;214;g2e2d6edc00a_0_48"/>
          <p:cNvPicPr preferRelativeResize="0"/>
          <p:nvPr/>
        </p:nvPicPr>
        <p:blipFill>
          <a:blip r:embed="rId3">
            <a:alphaModFix/>
          </a:blip>
          <a:stretch>
            <a:fillRect/>
          </a:stretch>
        </p:blipFill>
        <p:spPr>
          <a:xfrm>
            <a:off x="5216500" y="1388998"/>
            <a:ext cx="3314950" cy="2365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2e2d6edc00a_0_19"/>
          <p:cNvSpPr txBox="1"/>
          <p:nvPr>
            <p:ph idx="1" type="body"/>
          </p:nvPr>
        </p:nvSpPr>
        <p:spPr>
          <a:xfrm>
            <a:off x="930100" y="1321300"/>
            <a:ext cx="3193800" cy="3280500"/>
          </a:xfrm>
          <a:prstGeom prst="rect">
            <a:avLst/>
          </a:prstGeom>
        </p:spPr>
        <p:txBody>
          <a:bodyPr anchorCtr="0" anchor="t" bIns="45700" lIns="91425" spcFirstLastPara="1" rIns="91425" wrap="square" tIns="45700">
            <a:noAutofit/>
          </a:bodyPr>
          <a:lstStyle/>
          <a:p>
            <a:pPr indent="0" lvl="0" marL="0" rtl="0" algn="l">
              <a:spcBef>
                <a:spcPts val="750"/>
              </a:spcBef>
              <a:spcAft>
                <a:spcPts val="0"/>
              </a:spcAft>
              <a:buNone/>
            </a:pPr>
            <a:r>
              <a:rPr lang="en-US" sz="1900"/>
              <a:t>In order to prepare you for the design task you need to learn about insulators and conductors by creating a circuit with Play-Doh.</a:t>
            </a:r>
            <a:endParaRPr sz="1900"/>
          </a:p>
          <a:p>
            <a:pPr indent="0" lvl="0" marL="0" rtl="0" algn="l">
              <a:spcBef>
                <a:spcPts val="750"/>
              </a:spcBef>
              <a:spcAft>
                <a:spcPts val="0"/>
              </a:spcAft>
              <a:buNone/>
            </a:pPr>
            <a:r>
              <a:t/>
            </a:r>
            <a:endParaRPr sz="100"/>
          </a:p>
          <a:p>
            <a:pPr indent="0" lvl="0" marL="0" marR="0" rtl="0" algn="l">
              <a:lnSpc>
                <a:spcPct val="90000"/>
              </a:lnSpc>
              <a:spcBef>
                <a:spcPts val="750"/>
              </a:spcBef>
              <a:spcAft>
                <a:spcPts val="0"/>
              </a:spcAft>
              <a:buNone/>
            </a:pPr>
            <a:r>
              <a:rPr lang="en-US" sz="1900"/>
              <a:t>Play-Doh is the conductor and clay is the insulator. Play with making fun circuits. Remember not to </a:t>
            </a:r>
            <a:r>
              <a:rPr b="1" lang="en-US" sz="1900"/>
              <a:t>short circuit</a:t>
            </a:r>
            <a:r>
              <a:rPr lang="en-US" sz="1900"/>
              <a:t>, keep the clay between the LED legs in each design. </a:t>
            </a:r>
            <a:endParaRPr sz="1900"/>
          </a:p>
          <a:p>
            <a:pPr indent="0" lvl="0" marL="0" marR="0" rtl="0" algn="l">
              <a:lnSpc>
                <a:spcPct val="90000"/>
              </a:lnSpc>
              <a:spcBef>
                <a:spcPts val="750"/>
              </a:spcBef>
              <a:spcAft>
                <a:spcPts val="0"/>
              </a:spcAft>
              <a:buNone/>
            </a:pPr>
            <a:r>
              <a:t/>
            </a:r>
            <a:endParaRPr/>
          </a:p>
        </p:txBody>
      </p:sp>
      <p:sp>
        <p:nvSpPr>
          <p:cNvPr id="220" name="Google Shape;220;g2e2d6edc00a_0_19"/>
          <p:cNvSpPr txBox="1"/>
          <p:nvPr>
            <p:ph type="title"/>
          </p:nvPr>
        </p:nvSpPr>
        <p:spPr>
          <a:xfrm>
            <a:off x="602549" y="515082"/>
            <a:ext cx="7938900" cy="686700"/>
          </a:xfrm>
          <a:prstGeom prst="rect">
            <a:avLst/>
          </a:prstGeom>
        </p:spPr>
        <p:txBody>
          <a:bodyPr anchorCtr="0" anchor="ctr" bIns="45700" lIns="91425" spcFirstLastPara="1" rIns="91425" wrap="square" tIns="45700">
            <a:noAutofit/>
          </a:bodyPr>
          <a:lstStyle/>
          <a:p>
            <a:pPr indent="0" lvl="0" marL="0" marR="0" rtl="0" algn="l">
              <a:lnSpc>
                <a:spcPct val="90000"/>
              </a:lnSpc>
              <a:spcBef>
                <a:spcPts val="0"/>
              </a:spcBef>
              <a:spcAft>
                <a:spcPts val="0"/>
              </a:spcAft>
              <a:buNone/>
            </a:pPr>
            <a:r>
              <a:rPr b="0" lang="en-US" sz="2800">
                <a:latin typeface="Century Gothic"/>
                <a:ea typeface="Century Gothic"/>
                <a:cs typeface="Century Gothic"/>
                <a:sym typeface="Century Gothic"/>
              </a:rPr>
              <a:t>Challenge 1: </a:t>
            </a:r>
            <a:r>
              <a:rPr b="0" lang="en-US" sz="2800" u="sng">
                <a:solidFill>
                  <a:schemeClr val="hlink"/>
                </a:solidFill>
                <a:latin typeface="Century Gothic"/>
                <a:ea typeface="Century Gothic"/>
                <a:cs typeface="Century Gothic"/>
                <a:sym typeface="Century Gothic"/>
                <a:hlinkClick r:id="rId3"/>
              </a:rPr>
              <a:t>Electric Dough</a:t>
            </a:r>
            <a:r>
              <a:rPr b="0" lang="en-US" sz="2800">
                <a:latin typeface="Century Gothic"/>
                <a:ea typeface="Century Gothic"/>
                <a:cs typeface="Century Gothic"/>
                <a:sym typeface="Century Gothic"/>
              </a:rPr>
              <a:t> </a:t>
            </a:r>
            <a:endParaRPr b="0" sz="2800">
              <a:latin typeface="Century Gothic"/>
              <a:ea typeface="Century Gothic"/>
              <a:cs typeface="Century Gothic"/>
              <a:sym typeface="Century Gothic"/>
            </a:endParaRPr>
          </a:p>
        </p:txBody>
      </p:sp>
      <p:pic>
        <p:nvPicPr>
          <p:cNvPr id="221" name="Google Shape;221;g2e2d6edc00a_0_19"/>
          <p:cNvPicPr preferRelativeResize="0"/>
          <p:nvPr/>
        </p:nvPicPr>
        <p:blipFill rotWithShape="1">
          <a:blip r:embed="rId4">
            <a:alphaModFix/>
          </a:blip>
          <a:srcRect b="0" l="0" r="0" t="32368"/>
          <a:stretch/>
        </p:blipFill>
        <p:spPr>
          <a:xfrm rot="-5400000">
            <a:off x="4044250" y="1662625"/>
            <a:ext cx="1582450" cy="1423150"/>
          </a:xfrm>
          <a:prstGeom prst="rect">
            <a:avLst/>
          </a:prstGeom>
          <a:noFill/>
          <a:ln cap="flat" cmpd="sng" w="12700">
            <a:solidFill>
              <a:srgbClr val="000000"/>
            </a:solidFill>
            <a:prstDash val="solid"/>
            <a:miter lim="8000"/>
            <a:headEnd len="sm" w="sm" type="none"/>
            <a:tailEnd len="sm" w="sm" type="none"/>
          </a:ln>
        </p:spPr>
      </p:pic>
      <p:pic>
        <p:nvPicPr>
          <p:cNvPr id="222" name="Google Shape;222;g2e2d6edc00a_0_19"/>
          <p:cNvPicPr preferRelativeResize="0"/>
          <p:nvPr/>
        </p:nvPicPr>
        <p:blipFill rotWithShape="1">
          <a:blip r:embed="rId5">
            <a:alphaModFix/>
          </a:blip>
          <a:srcRect b="4946" l="0" r="36459" t="34877"/>
          <a:stretch/>
        </p:blipFill>
        <p:spPr>
          <a:xfrm>
            <a:off x="7257600" y="383134"/>
            <a:ext cx="1438475" cy="1789015"/>
          </a:xfrm>
          <a:prstGeom prst="rect">
            <a:avLst/>
          </a:prstGeom>
          <a:noFill/>
          <a:ln cap="flat" cmpd="sng" w="12700">
            <a:solidFill>
              <a:srgbClr val="000000"/>
            </a:solidFill>
            <a:prstDash val="solid"/>
            <a:miter lim="8000"/>
            <a:headEnd len="sm" w="sm" type="none"/>
            <a:tailEnd len="sm" w="sm" type="none"/>
          </a:ln>
        </p:spPr>
      </p:pic>
      <p:pic>
        <p:nvPicPr>
          <p:cNvPr id="223" name="Google Shape;223;g2e2d6edc00a_0_19"/>
          <p:cNvPicPr preferRelativeResize="0"/>
          <p:nvPr/>
        </p:nvPicPr>
        <p:blipFill rotWithShape="1">
          <a:blip r:embed="rId6">
            <a:alphaModFix/>
          </a:blip>
          <a:srcRect b="0" l="19541" r="12082" t="34097"/>
          <a:stretch/>
        </p:blipFill>
        <p:spPr>
          <a:xfrm>
            <a:off x="7257600" y="2248525"/>
            <a:ext cx="1438472" cy="1831900"/>
          </a:xfrm>
          <a:prstGeom prst="rect">
            <a:avLst/>
          </a:prstGeom>
          <a:noFill/>
          <a:ln cap="flat" cmpd="sng" w="12700">
            <a:solidFill>
              <a:srgbClr val="000000"/>
            </a:solidFill>
            <a:prstDash val="solid"/>
            <a:miter lim="8000"/>
            <a:headEnd len="sm" w="sm" type="none"/>
            <a:tailEnd len="sm" w="sm" type="none"/>
          </a:ln>
        </p:spPr>
      </p:pic>
      <p:pic>
        <p:nvPicPr>
          <p:cNvPr id="224" name="Google Shape;224;g2e2d6edc00a_0_19"/>
          <p:cNvPicPr preferRelativeResize="0"/>
          <p:nvPr/>
        </p:nvPicPr>
        <p:blipFill rotWithShape="1">
          <a:blip r:embed="rId7">
            <a:alphaModFix/>
          </a:blip>
          <a:srcRect b="0" l="0" r="0" t="23704"/>
          <a:stretch/>
        </p:blipFill>
        <p:spPr>
          <a:xfrm>
            <a:off x="5693463" y="2694500"/>
            <a:ext cx="1473225" cy="1493545"/>
          </a:xfrm>
          <a:prstGeom prst="rect">
            <a:avLst/>
          </a:prstGeom>
          <a:noFill/>
          <a:ln cap="flat" cmpd="sng" w="12700">
            <a:solidFill>
              <a:srgbClr val="000000"/>
            </a:solidFill>
            <a:prstDash val="solid"/>
            <a:miter lim="8000"/>
            <a:headEnd len="sm" w="sm" type="none"/>
            <a:tailEnd len="sm" w="sm" type="none"/>
          </a:ln>
        </p:spPr>
      </p:pic>
      <p:pic>
        <p:nvPicPr>
          <p:cNvPr id="225" name="Google Shape;225;g2e2d6edc00a_0_19"/>
          <p:cNvPicPr preferRelativeResize="0"/>
          <p:nvPr/>
        </p:nvPicPr>
        <p:blipFill>
          <a:blip r:embed="rId8">
            <a:alphaModFix/>
          </a:blip>
          <a:stretch>
            <a:fillRect/>
          </a:stretch>
        </p:blipFill>
        <p:spPr>
          <a:xfrm>
            <a:off x="5693475" y="932925"/>
            <a:ext cx="1473225" cy="1585970"/>
          </a:xfrm>
          <a:prstGeom prst="rect">
            <a:avLst/>
          </a:prstGeom>
          <a:noFill/>
          <a:ln cap="flat" cmpd="sng" w="9525">
            <a:solidFill>
              <a:schemeClr val="dk1"/>
            </a:solidFill>
            <a:prstDash val="solid"/>
            <a:round/>
            <a:headEnd len="sm" w="sm" type="none"/>
            <a:tailEnd len="sm" w="sm" type="none"/>
          </a:ln>
        </p:spPr>
      </p:pic>
      <p:sp>
        <p:nvSpPr>
          <p:cNvPr id="226" name="Google Shape;226;g2e2d6edc00a_0_19"/>
          <p:cNvSpPr txBox="1"/>
          <p:nvPr/>
        </p:nvSpPr>
        <p:spPr>
          <a:xfrm>
            <a:off x="7377574" y="1582975"/>
            <a:ext cx="13185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lt1"/>
                </a:solidFill>
                <a:latin typeface="Calibri"/>
                <a:ea typeface="Calibri"/>
                <a:cs typeface="Calibri"/>
                <a:sym typeface="Calibri"/>
              </a:rPr>
              <a:t>Parallel</a:t>
            </a:r>
            <a:endParaRPr sz="2100">
              <a:solidFill>
                <a:schemeClr val="lt1"/>
              </a:solidFill>
              <a:latin typeface="Calibri"/>
              <a:ea typeface="Calibri"/>
              <a:cs typeface="Calibri"/>
              <a:sym typeface="Calibri"/>
            </a:endParaRPr>
          </a:p>
        </p:txBody>
      </p:sp>
      <p:sp>
        <p:nvSpPr>
          <p:cNvPr id="227" name="Google Shape;227;g2e2d6edc00a_0_19"/>
          <p:cNvSpPr txBox="1"/>
          <p:nvPr/>
        </p:nvSpPr>
        <p:spPr>
          <a:xfrm>
            <a:off x="5934350" y="877150"/>
            <a:ext cx="11832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lt1"/>
                </a:solidFill>
                <a:latin typeface="Calibri"/>
                <a:ea typeface="Calibri"/>
                <a:cs typeface="Calibri"/>
                <a:sym typeface="Calibri"/>
              </a:rPr>
              <a:t>Series</a:t>
            </a:r>
            <a:endParaRPr sz="2100">
              <a:solidFill>
                <a:schemeClr val="lt1"/>
              </a:solidFill>
              <a:latin typeface="Calibri"/>
              <a:ea typeface="Calibri"/>
              <a:cs typeface="Calibri"/>
              <a:sym typeface="Calibri"/>
            </a:endParaRPr>
          </a:p>
        </p:txBody>
      </p:sp>
      <p:pic>
        <p:nvPicPr>
          <p:cNvPr id="228" name="Google Shape;228;g2e2d6edc00a_0_19"/>
          <p:cNvPicPr preferRelativeResize="0"/>
          <p:nvPr/>
        </p:nvPicPr>
        <p:blipFill>
          <a:blip r:embed="rId9">
            <a:alphaModFix/>
          </a:blip>
          <a:stretch>
            <a:fillRect/>
          </a:stretch>
        </p:blipFill>
        <p:spPr>
          <a:xfrm>
            <a:off x="4123900" y="3260402"/>
            <a:ext cx="1423149" cy="1257673"/>
          </a:xfrm>
          <a:prstGeom prst="rect">
            <a:avLst/>
          </a:prstGeom>
          <a:noFill/>
          <a:ln cap="flat" cmpd="sng" w="9525">
            <a:solidFill>
              <a:schemeClr val="dk1"/>
            </a:solidFill>
            <a:prstDash val="solid"/>
            <a:round/>
            <a:headEnd len="sm" w="sm" type="none"/>
            <a:tailEnd len="sm" w="sm" type="none"/>
          </a:ln>
        </p:spPr>
      </p:pic>
      <p:sp>
        <p:nvSpPr>
          <p:cNvPr id="229" name="Google Shape;229;g2e2d6edc00a_0_19"/>
          <p:cNvSpPr txBox="1"/>
          <p:nvPr/>
        </p:nvSpPr>
        <p:spPr>
          <a:xfrm>
            <a:off x="4301950" y="3187325"/>
            <a:ext cx="8373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100">
                <a:solidFill>
                  <a:schemeClr val="lt1"/>
                </a:solidFill>
                <a:latin typeface="Calibri"/>
                <a:ea typeface="Calibri"/>
                <a:cs typeface="Calibri"/>
                <a:sym typeface="Calibri"/>
              </a:rPr>
              <a:t>Short</a:t>
            </a:r>
            <a:endParaRPr sz="21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Theme1">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