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Lst>
  <p:sldSz cy="5143500" cx="9144000"/>
  <p:notesSz cx="6858000" cy="9144000"/>
  <p:embeddedFontLst>
    <p:embeddedFont>
      <p:font typeface="Open Sans"/>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italic.fntdata"/><Relationship Id="rId20" Type="http://schemas.openxmlformats.org/officeDocument/2006/relationships/slide" Target="slides/slide15.xml"/><Relationship Id="rId41" Type="http://schemas.openxmlformats.org/officeDocument/2006/relationships/font" Target="fonts/OpenSans-boldItalic.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font" Target="fonts/OpenSans-bold.fntdata"/><Relationship Id="rId16" Type="http://schemas.openxmlformats.org/officeDocument/2006/relationships/slide" Target="slides/slide11.xml"/><Relationship Id="rId38" Type="http://schemas.openxmlformats.org/officeDocument/2006/relationships/font" Target="fonts/OpenSans-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3d2af2bdfab_0_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3d2af2bdfab_0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3972ac0aed7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3972ac0aed7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972ac0aed7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3972ac0aed7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3972ac0aed7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3972ac0aed7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3972ac0aed7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3972ac0aed7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3972cac63a0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3972cac63a0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3972ac0aed7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3972ac0aed7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3972cac63a0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3972cac63a0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972cac63a0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3972cac63a0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3d60fc1a7bc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3d60fc1a7bc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3972ac0aed7_0_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3972ac0aed7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3d2af2bdfab_0_1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3d2af2bdfab_0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d6177f1a1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3d6177f1a1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3d60fc1a7bc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3d60fc1a7bc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3d6177f1a17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3d6177f1a17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3d6177f1a17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3d6177f1a17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3d6177f1a17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3d6177f1a17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3d6177f1a17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3d6177f1a17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3d6177f1a17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3d6177f1a17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d6177f1a17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3d6177f1a17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3d6177f1a17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3d6177f1a17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3d6177f1a17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3d6177f1a17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3d2af2bdfab_0_1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3d2af2bdfab_0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3d6177f1a17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3d6177f1a17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3d6177f1a17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2" name="Google Shape;372;g3d6177f1a17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3d6177f1a17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9" name="Google Shape;379;g3d6177f1a17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96ff74c77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396ff74c77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3972ac0aed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3972ac0aed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972ac0aed7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3972ac0aed7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972ac0aed7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3972ac0aed7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972ac0aed7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3972ac0aed7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972ac0aed7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3972ac0aed7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Circle Image)">
  <p:cSld name="CUSTOM_7">
    <p:spTree>
      <p:nvGrpSpPr>
        <p:cNvPr id="9" name="Shape 9"/>
        <p:cNvGrpSpPr/>
        <p:nvPr/>
      </p:nvGrpSpPr>
      <p:grpSpPr>
        <a:xfrm>
          <a:off x="0" y="0"/>
          <a:ext cx="0" cy="0"/>
          <a:chOff x="0" y="0"/>
          <a:chExt cx="0" cy="0"/>
        </a:xfrm>
      </p:grpSpPr>
      <p:pic>
        <p:nvPicPr>
          <p:cNvPr id="10" name="Google Shape;10;p2" title="image (1).png"/>
          <p:cNvPicPr preferRelativeResize="0"/>
          <p:nvPr/>
        </p:nvPicPr>
        <p:blipFill rotWithShape="1">
          <a:blip r:embed="rId2">
            <a:alphaModFix/>
          </a:blip>
          <a:srcRect b="0" l="0" r="0" t="25200"/>
          <a:stretch/>
        </p:blipFill>
        <p:spPr>
          <a:xfrm>
            <a:off x="0" y="0"/>
            <a:ext cx="9144003" cy="5143501"/>
          </a:xfrm>
          <a:prstGeom prst="rect">
            <a:avLst/>
          </a:prstGeom>
          <a:noFill/>
          <a:ln>
            <a:noFill/>
          </a:ln>
        </p:spPr>
      </p:pic>
      <p:sp>
        <p:nvSpPr>
          <p:cNvPr id="11" name="Google Shape;11;p2"/>
          <p:cNvSpPr/>
          <p:nvPr/>
        </p:nvSpPr>
        <p:spPr>
          <a:xfrm>
            <a:off x="673350" y="997900"/>
            <a:ext cx="6577800" cy="3354900"/>
          </a:xfrm>
          <a:prstGeom prst="rect">
            <a:avLst/>
          </a:prstGeom>
          <a:solidFill>
            <a:srgbClr val="F3F3F3">
              <a:alpha val="8239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2" name="Google Shape;12;p2" title="24-EA-3-907B-TryEngineeringLogo_Color_RGB.png"/>
          <p:cNvPicPr preferRelativeResize="0"/>
          <p:nvPr/>
        </p:nvPicPr>
        <p:blipFill>
          <a:blip r:embed="rId3">
            <a:alphaModFix/>
          </a:blip>
          <a:stretch>
            <a:fillRect/>
          </a:stretch>
        </p:blipFill>
        <p:spPr>
          <a:xfrm>
            <a:off x="818250" y="1194700"/>
            <a:ext cx="2620725" cy="1008975"/>
          </a:xfrm>
          <a:prstGeom prst="rect">
            <a:avLst/>
          </a:prstGeom>
          <a:noFill/>
          <a:ln>
            <a:noFill/>
          </a:ln>
        </p:spPr>
      </p:pic>
      <p:sp>
        <p:nvSpPr>
          <p:cNvPr id="13" name="Google Shape;13;p2"/>
          <p:cNvSpPr/>
          <p:nvPr/>
        </p:nvSpPr>
        <p:spPr>
          <a:xfrm>
            <a:off x="7558975" y="4562100"/>
            <a:ext cx="1470600" cy="4260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4" name="Google Shape;14;p2" title="Untitled design (2).png"/>
          <p:cNvPicPr preferRelativeResize="0"/>
          <p:nvPr/>
        </p:nvPicPr>
        <p:blipFill rotWithShape="1">
          <a:blip r:embed="rId4">
            <a:alphaModFix/>
          </a:blip>
          <a:srcRect b="42646" l="52499" r="34270" t="48940"/>
          <a:stretch/>
        </p:blipFill>
        <p:spPr>
          <a:xfrm>
            <a:off x="7480700" y="4484037"/>
            <a:ext cx="1627152" cy="582125"/>
          </a:xfrm>
          <a:prstGeom prst="rect">
            <a:avLst/>
          </a:prstGeom>
          <a:noFill/>
          <a:ln>
            <a:noFill/>
          </a:ln>
        </p:spPr>
      </p:pic>
      <p:sp>
        <p:nvSpPr>
          <p:cNvPr id="15" name="Google Shape;15;p2"/>
          <p:cNvSpPr txBox="1"/>
          <p:nvPr>
            <p:ph type="title"/>
          </p:nvPr>
        </p:nvSpPr>
        <p:spPr>
          <a:xfrm>
            <a:off x="818250" y="2435200"/>
            <a:ext cx="7615800" cy="480300"/>
          </a:xfrm>
          <a:prstGeom prst="rect">
            <a:avLst/>
          </a:prstGeom>
        </p:spPr>
        <p:txBody>
          <a:bodyPr anchorCtr="0" anchor="ctr" bIns="91425" lIns="91425" spcFirstLastPara="1" rIns="91425" wrap="square" tIns="91425">
            <a:normAutofit/>
          </a:bodyPr>
          <a:lstStyle>
            <a:lvl1pPr lvl="0">
              <a:spcBef>
                <a:spcPts val="0"/>
              </a:spcBef>
              <a:spcAft>
                <a:spcPts val="0"/>
              </a:spcAft>
              <a:buSzPts val="4000"/>
              <a:buFont typeface="Open Sans"/>
              <a:buNone/>
              <a:defRPr b="1" sz="4000">
                <a:latin typeface="Open Sans"/>
                <a:ea typeface="Open Sans"/>
                <a:cs typeface="Open Sans"/>
                <a:sym typeface="Open Sans"/>
              </a:defRPr>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p:txBody>
      </p:sp>
      <p:sp>
        <p:nvSpPr>
          <p:cNvPr id="16" name="Google Shape;16;p2"/>
          <p:cNvSpPr/>
          <p:nvPr>
            <p:ph idx="2" type="pic"/>
          </p:nvPr>
        </p:nvSpPr>
        <p:spPr>
          <a:xfrm>
            <a:off x="4969325" y="796450"/>
            <a:ext cx="3755700" cy="3757800"/>
          </a:xfrm>
          <a:prstGeom prst="ellipse">
            <a:avLst/>
          </a:prstGeom>
          <a:solidFill>
            <a:srgbClr val="F3F3F3">
              <a:alpha val="82390"/>
            </a:srgbClr>
          </a:solidFill>
          <a:ln>
            <a:noFill/>
          </a:ln>
        </p:spPr>
      </p:sp>
      <p:sp>
        <p:nvSpPr>
          <p:cNvPr id="17" name="Google Shape;17;p2"/>
          <p:cNvSpPr txBox="1"/>
          <p:nvPr>
            <p:ph idx="1" type="subTitle"/>
          </p:nvPr>
        </p:nvSpPr>
        <p:spPr>
          <a:xfrm>
            <a:off x="818250" y="2917400"/>
            <a:ext cx="7144500" cy="5166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dk1"/>
              </a:buClr>
              <a:buSzPts val="2000"/>
              <a:buFont typeface="Open Sans"/>
              <a:buNone/>
              <a:defRPr i="1" sz="2000">
                <a:solidFill>
                  <a:schemeClr val="dk1"/>
                </a:solidFill>
                <a:latin typeface="Open Sans"/>
                <a:ea typeface="Open Sans"/>
                <a:cs typeface="Open Sans"/>
                <a:sym typeface="Open Sans"/>
              </a:defRPr>
            </a:lvl1pPr>
            <a:lvl2pPr lvl="1">
              <a:spcBef>
                <a:spcPts val="0"/>
              </a:spcBef>
              <a:spcAft>
                <a:spcPts val="0"/>
              </a:spcAft>
              <a:buClr>
                <a:schemeClr val="dk1"/>
              </a:buClr>
              <a:buSzPts val="2000"/>
              <a:buFont typeface="Open Sans"/>
              <a:buNone/>
              <a:defRPr i="1" sz="2000">
                <a:solidFill>
                  <a:schemeClr val="dk1"/>
                </a:solidFill>
                <a:latin typeface="Open Sans"/>
                <a:ea typeface="Open Sans"/>
                <a:cs typeface="Open Sans"/>
                <a:sym typeface="Open Sans"/>
              </a:defRPr>
            </a:lvl2pPr>
            <a:lvl3pPr lvl="2">
              <a:spcBef>
                <a:spcPts val="0"/>
              </a:spcBef>
              <a:spcAft>
                <a:spcPts val="0"/>
              </a:spcAft>
              <a:buClr>
                <a:schemeClr val="dk1"/>
              </a:buClr>
              <a:buSzPts val="2000"/>
              <a:buFont typeface="Open Sans"/>
              <a:buNone/>
              <a:defRPr i="1" sz="2000">
                <a:solidFill>
                  <a:schemeClr val="dk1"/>
                </a:solidFill>
                <a:latin typeface="Open Sans"/>
                <a:ea typeface="Open Sans"/>
                <a:cs typeface="Open Sans"/>
                <a:sym typeface="Open Sans"/>
              </a:defRPr>
            </a:lvl3pPr>
            <a:lvl4pPr lvl="3">
              <a:spcBef>
                <a:spcPts val="0"/>
              </a:spcBef>
              <a:spcAft>
                <a:spcPts val="0"/>
              </a:spcAft>
              <a:buClr>
                <a:schemeClr val="dk1"/>
              </a:buClr>
              <a:buSzPts val="2000"/>
              <a:buFont typeface="Open Sans"/>
              <a:buNone/>
              <a:defRPr i="1" sz="2000">
                <a:solidFill>
                  <a:schemeClr val="dk1"/>
                </a:solidFill>
                <a:latin typeface="Open Sans"/>
                <a:ea typeface="Open Sans"/>
                <a:cs typeface="Open Sans"/>
                <a:sym typeface="Open Sans"/>
              </a:defRPr>
            </a:lvl4pPr>
            <a:lvl5pPr lvl="4">
              <a:spcBef>
                <a:spcPts val="0"/>
              </a:spcBef>
              <a:spcAft>
                <a:spcPts val="0"/>
              </a:spcAft>
              <a:buClr>
                <a:schemeClr val="dk1"/>
              </a:buClr>
              <a:buSzPts val="2000"/>
              <a:buFont typeface="Open Sans"/>
              <a:buNone/>
              <a:defRPr i="1" sz="2000">
                <a:solidFill>
                  <a:schemeClr val="dk1"/>
                </a:solidFill>
                <a:latin typeface="Open Sans"/>
                <a:ea typeface="Open Sans"/>
                <a:cs typeface="Open Sans"/>
                <a:sym typeface="Open Sans"/>
              </a:defRPr>
            </a:lvl5pPr>
            <a:lvl6pPr lvl="5">
              <a:spcBef>
                <a:spcPts val="0"/>
              </a:spcBef>
              <a:spcAft>
                <a:spcPts val="0"/>
              </a:spcAft>
              <a:buClr>
                <a:schemeClr val="dk1"/>
              </a:buClr>
              <a:buSzPts val="2000"/>
              <a:buFont typeface="Open Sans"/>
              <a:buNone/>
              <a:defRPr i="1" sz="2000">
                <a:solidFill>
                  <a:schemeClr val="dk1"/>
                </a:solidFill>
                <a:latin typeface="Open Sans"/>
                <a:ea typeface="Open Sans"/>
                <a:cs typeface="Open Sans"/>
                <a:sym typeface="Open Sans"/>
              </a:defRPr>
            </a:lvl6pPr>
            <a:lvl7pPr lvl="6">
              <a:spcBef>
                <a:spcPts val="0"/>
              </a:spcBef>
              <a:spcAft>
                <a:spcPts val="0"/>
              </a:spcAft>
              <a:buClr>
                <a:schemeClr val="dk1"/>
              </a:buClr>
              <a:buSzPts val="2000"/>
              <a:buFont typeface="Open Sans"/>
              <a:buNone/>
              <a:defRPr i="1" sz="2000">
                <a:solidFill>
                  <a:schemeClr val="dk1"/>
                </a:solidFill>
                <a:latin typeface="Open Sans"/>
                <a:ea typeface="Open Sans"/>
                <a:cs typeface="Open Sans"/>
                <a:sym typeface="Open Sans"/>
              </a:defRPr>
            </a:lvl7pPr>
            <a:lvl8pPr lvl="7">
              <a:spcBef>
                <a:spcPts val="0"/>
              </a:spcBef>
              <a:spcAft>
                <a:spcPts val="0"/>
              </a:spcAft>
              <a:buClr>
                <a:schemeClr val="dk1"/>
              </a:buClr>
              <a:buSzPts val="2000"/>
              <a:buFont typeface="Open Sans"/>
              <a:buNone/>
              <a:defRPr i="1" sz="2000">
                <a:solidFill>
                  <a:schemeClr val="dk1"/>
                </a:solidFill>
                <a:latin typeface="Open Sans"/>
                <a:ea typeface="Open Sans"/>
                <a:cs typeface="Open Sans"/>
                <a:sym typeface="Open Sans"/>
              </a:defRPr>
            </a:lvl8pPr>
            <a:lvl9pPr lvl="8">
              <a:spcBef>
                <a:spcPts val="0"/>
              </a:spcBef>
              <a:spcAft>
                <a:spcPts val="0"/>
              </a:spcAft>
              <a:buClr>
                <a:schemeClr val="dk1"/>
              </a:buClr>
              <a:buSzPts val="2000"/>
              <a:buFont typeface="Open Sans"/>
              <a:buNone/>
              <a:defRPr i="1" sz="2000">
                <a:solidFill>
                  <a:schemeClr val="dk1"/>
                </a:solidFill>
                <a:latin typeface="Open Sans"/>
                <a:ea typeface="Open Sans"/>
                <a:cs typeface="Open Sans"/>
                <a:sym typeface="Open Sans"/>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p:cSld name="CUSTOM_10">
    <p:spTree>
      <p:nvGrpSpPr>
        <p:cNvPr id="63" name="Shape 63"/>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Rectangle Header)">
  <p:cSld name="CUSTOM_8">
    <p:spTree>
      <p:nvGrpSpPr>
        <p:cNvPr id="18" name="Shape 18"/>
        <p:cNvGrpSpPr/>
        <p:nvPr/>
      </p:nvGrpSpPr>
      <p:grpSpPr>
        <a:xfrm>
          <a:off x="0" y="0"/>
          <a:ext cx="0" cy="0"/>
          <a:chOff x="0" y="0"/>
          <a:chExt cx="0" cy="0"/>
        </a:xfrm>
      </p:grpSpPr>
      <p:pic>
        <p:nvPicPr>
          <p:cNvPr id="19" name="Google Shape;19;p3" title="image (1).png"/>
          <p:cNvPicPr preferRelativeResize="0"/>
          <p:nvPr/>
        </p:nvPicPr>
        <p:blipFill rotWithShape="1">
          <a:blip r:embed="rId2">
            <a:alphaModFix/>
          </a:blip>
          <a:srcRect b="0" l="0" r="0" t="25200"/>
          <a:stretch/>
        </p:blipFill>
        <p:spPr>
          <a:xfrm>
            <a:off x="0" y="0"/>
            <a:ext cx="9144003" cy="5143501"/>
          </a:xfrm>
          <a:prstGeom prst="rect">
            <a:avLst/>
          </a:prstGeom>
          <a:noFill/>
          <a:ln>
            <a:noFill/>
          </a:ln>
        </p:spPr>
      </p:pic>
      <p:sp>
        <p:nvSpPr>
          <p:cNvPr id="20" name="Google Shape;20;p3"/>
          <p:cNvSpPr/>
          <p:nvPr/>
        </p:nvSpPr>
        <p:spPr>
          <a:xfrm>
            <a:off x="673350" y="997900"/>
            <a:ext cx="6577800" cy="3354900"/>
          </a:xfrm>
          <a:prstGeom prst="rect">
            <a:avLst/>
          </a:prstGeom>
          <a:solidFill>
            <a:srgbClr val="F3F3F3">
              <a:alpha val="8239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 name="Google Shape;21;p3"/>
          <p:cNvSpPr/>
          <p:nvPr/>
        </p:nvSpPr>
        <p:spPr>
          <a:xfrm>
            <a:off x="7558975" y="4562100"/>
            <a:ext cx="1470600" cy="4260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2" name="Google Shape;22;p3" title="Untitled design (2).png"/>
          <p:cNvPicPr preferRelativeResize="0"/>
          <p:nvPr/>
        </p:nvPicPr>
        <p:blipFill rotWithShape="1">
          <a:blip r:embed="rId3">
            <a:alphaModFix/>
          </a:blip>
          <a:srcRect b="42646" l="52499" r="34270" t="48940"/>
          <a:stretch/>
        </p:blipFill>
        <p:spPr>
          <a:xfrm>
            <a:off x="7480700" y="4484037"/>
            <a:ext cx="1627152" cy="582125"/>
          </a:xfrm>
          <a:prstGeom prst="rect">
            <a:avLst/>
          </a:prstGeom>
          <a:noFill/>
          <a:ln>
            <a:noFill/>
          </a:ln>
        </p:spPr>
      </p:pic>
      <p:pic>
        <p:nvPicPr>
          <p:cNvPr id="23" name="Google Shape;23;p3" title="24-EA-3-907B-TryEngineeringLogo_Color_RGB.png"/>
          <p:cNvPicPr preferRelativeResize="0"/>
          <p:nvPr/>
        </p:nvPicPr>
        <p:blipFill>
          <a:blip r:embed="rId4">
            <a:alphaModFix/>
          </a:blip>
          <a:stretch>
            <a:fillRect/>
          </a:stretch>
        </p:blipFill>
        <p:spPr>
          <a:xfrm>
            <a:off x="818250" y="1194700"/>
            <a:ext cx="2620725" cy="1008975"/>
          </a:xfrm>
          <a:prstGeom prst="rect">
            <a:avLst/>
          </a:prstGeom>
          <a:noFill/>
          <a:ln>
            <a:noFill/>
          </a:ln>
        </p:spPr>
      </p:pic>
      <p:sp>
        <p:nvSpPr>
          <p:cNvPr id="24" name="Google Shape;24;p3"/>
          <p:cNvSpPr txBox="1"/>
          <p:nvPr>
            <p:ph type="title"/>
          </p:nvPr>
        </p:nvSpPr>
        <p:spPr>
          <a:xfrm>
            <a:off x="818250" y="2435200"/>
            <a:ext cx="7615800" cy="480300"/>
          </a:xfrm>
          <a:prstGeom prst="rect">
            <a:avLst/>
          </a:prstGeom>
        </p:spPr>
        <p:txBody>
          <a:bodyPr anchorCtr="0" anchor="ctr" bIns="91425" lIns="91425" spcFirstLastPara="1" rIns="91425" wrap="square" tIns="91425">
            <a:normAutofit/>
          </a:bodyPr>
          <a:lstStyle>
            <a:lvl1pPr lvl="0">
              <a:spcBef>
                <a:spcPts val="0"/>
              </a:spcBef>
              <a:spcAft>
                <a:spcPts val="0"/>
              </a:spcAft>
              <a:buSzPts val="4000"/>
              <a:buFont typeface="Open Sans"/>
              <a:buNone/>
              <a:defRPr b="1" sz="4000">
                <a:latin typeface="Open Sans"/>
                <a:ea typeface="Open Sans"/>
                <a:cs typeface="Open Sans"/>
                <a:sym typeface="Open Sans"/>
              </a:defRPr>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p:txBody>
      </p:sp>
      <p:sp>
        <p:nvSpPr>
          <p:cNvPr id="25" name="Google Shape;25;p3"/>
          <p:cNvSpPr txBox="1"/>
          <p:nvPr>
            <p:ph idx="1" type="subTitle"/>
          </p:nvPr>
        </p:nvSpPr>
        <p:spPr>
          <a:xfrm>
            <a:off x="818250" y="2917400"/>
            <a:ext cx="7144500" cy="5166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dk1"/>
              </a:buClr>
              <a:buSzPts val="2000"/>
              <a:buFont typeface="Open Sans"/>
              <a:buNone/>
              <a:defRPr i="1" sz="2000">
                <a:solidFill>
                  <a:schemeClr val="dk1"/>
                </a:solidFill>
                <a:latin typeface="Open Sans"/>
                <a:ea typeface="Open Sans"/>
                <a:cs typeface="Open Sans"/>
                <a:sym typeface="Open Sans"/>
              </a:defRPr>
            </a:lvl1pPr>
            <a:lvl2pPr lvl="1">
              <a:spcBef>
                <a:spcPts val="0"/>
              </a:spcBef>
              <a:spcAft>
                <a:spcPts val="0"/>
              </a:spcAft>
              <a:buClr>
                <a:schemeClr val="dk1"/>
              </a:buClr>
              <a:buSzPts val="2000"/>
              <a:buFont typeface="Open Sans"/>
              <a:buNone/>
              <a:defRPr i="1" sz="2000">
                <a:solidFill>
                  <a:schemeClr val="dk1"/>
                </a:solidFill>
                <a:latin typeface="Open Sans"/>
                <a:ea typeface="Open Sans"/>
                <a:cs typeface="Open Sans"/>
                <a:sym typeface="Open Sans"/>
              </a:defRPr>
            </a:lvl2pPr>
            <a:lvl3pPr lvl="2">
              <a:spcBef>
                <a:spcPts val="0"/>
              </a:spcBef>
              <a:spcAft>
                <a:spcPts val="0"/>
              </a:spcAft>
              <a:buClr>
                <a:schemeClr val="dk1"/>
              </a:buClr>
              <a:buSzPts val="2000"/>
              <a:buFont typeface="Open Sans"/>
              <a:buNone/>
              <a:defRPr i="1" sz="2000">
                <a:solidFill>
                  <a:schemeClr val="dk1"/>
                </a:solidFill>
                <a:latin typeface="Open Sans"/>
                <a:ea typeface="Open Sans"/>
                <a:cs typeface="Open Sans"/>
                <a:sym typeface="Open Sans"/>
              </a:defRPr>
            </a:lvl3pPr>
            <a:lvl4pPr lvl="3">
              <a:spcBef>
                <a:spcPts val="0"/>
              </a:spcBef>
              <a:spcAft>
                <a:spcPts val="0"/>
              </a:spcAft>
              <a:buClr>
                <a:schemeClr val="dk1"/>
              </a:buClr>
              <a:buSzPts val="2000"/>
              <a:buFont typeface="Open Sans"/>
              <a:buNone/>
              <a:defRPr i="1" sz="2000">
                <a:solidFill>
                  <a:schemeClr val="dk1"/>
                </a:solidFill>
                <a:latin typeface="Open Sans"/>
                <a:ea typeface="Open Sans"/>
                <a:cs typeface="Open Sans"/>
                <a:sym typeface="Open Sans"/>
              </a:defRPr>
            </a:lvl4pPr>
            <a:lvl5pPr lvl="4">
              <a:spcBef>
                <a:spcPts val="0"/>
              </a:spcBef>
              <a:spcAft>
                <a:spcPts val="0"/>
              </a:spcAft>
              <a:buClr>
                <a:schemeClr val="dk1"/>
              </a:buClr>
              <a:buSzPts val="2000"/>
              <a:buFont typeface="Open Sans"/>
              <a:buNone/>
              <a:defRPr i="1" sz="2000">
                <a:solidFill>
                  <a:schemeClr val="dk1"/>
                </a:solidFill>
                <a:latin typeface="Open Sans"/>
                <a:ea typeface="Open Sans"/>
                <a:cs typeface="Open Sans"/>
                <a:sym typeface="Open Sans"/>
              </a:defRPr>
            </a:lvl5pPr>
            <a:lvl6pPr lvl="5">
              <a:spcBef>
                <a:spcPts val="0"/>
              </a:spcBef>
              <a:spcAft>
                <a:spcPts val="0"/>
              </a:spcAft>
              <a:buClr>
                <a:schemeClr val="dk1"/>
              </a:buClr>
              <a:buSzPts val="2000"/>
              <a:buFont typeface="Open Sans"/>
              <a:buNone/>
              <a:defRPr i="1" sz="2000">
                <a:solidFill>
                  <a:schemeClr val="dk1"/>
                </a:solidFill>
                <a:latin typeface="Open Sans"/>
                <a:ea typeface="Open Sans"/>
                <a:cs typeface="Open Sans"/>
                <a:sym typeface="Open Sans"/>
              </a:defRPr>
            </a:lvl6pPr>
            <a:lvl7pPr lvl="6">
              <a:spcBef>
                <a:spcPts val="0"/>
              </a:spcBef>
              <a:spcAft>
                <a:spcPts val="0"/>
              </a:spcAft>
              <a:buClr>
                <a:schemeClr val="dk1"/>
              </a:buClr>
              <a:buSzPts val="2000"/>
              <a:buFont typeface="Open Sans"/>
              <a:buNone/>
              <a:defRPr i="1" sz="2000">
                <a:solidFill>
                  <a:schemeClr val="dk1"/>
                </a:solidFill>
                <a:latin typeface="Open Sans"/>
                <a:ea typeface="Open Sans"/>
                <a:cs typeface="Open Sans"/>
                <a:sym typeface="Open Sans"/>
              </a:defRPr>
            </a:lvl7pPr>
            <a:lvl8pPr lvl="7">
              <a:spcBef>
                <a:spcPts val="0"/>
              </a:spcBef>
              <a:spcAft>
                <a:spcPts val="0"/>
              </a:spcAft>
              <a:buClr>
                <a:schemeClr val="dk1"/>
              </a:buClr>
              <a:buSzPts val="2000"/>
              <a:buFont typeface="Open Sans"/>
              <a:buNone/>
              <a:defRPr i="1" sz="2000">
                <a:solidFill>
                  <a:schemeClr val="dk1"/>
                </a:solidFill>
                <a:latin typeface="Open Sans"/>
                <a:ea typeface="Open Sans"/>
                <a:cs typeface="Open Sans"/>
                <a:sym typeface="Open Sans"/>
              </a:defRPr>
            </a:lvl8pPr>
            <a:lvl9pPr lvl="8">
              <a:spcBef>
                <a:spcPts val="0"/>
              </a:spcBef>
              <a:spcAft>
                <a:spcPts val="0"/>
              </a:spcAft>
              <a:buClr>
                <a:schemeClr val="dk1"/>
              </a:buClr>
              <a:buSzPts val="2000"/>
              <a:buFont typeface="Open Sans"/>
              <a:buNone/>
              <a:defRPr i="1" sz="2000">
                <a:solidFill>
                  <a:schemeClr val="dk1"/>
                </a:solidFill>
                <a:latin typeface="Open Sans"/>
                <a:ea typeface="Open Sans"/>
                <a:cs typeface="Open Sans"/>
                <a:sym typeface="Open Sans"/>
              </a:defRPr>
            </a:lvl9pPr>
          </a:lstStyle>
          <a:p/>
        </p:txBody>
      </p:sp>
      <p:sp>
        <p:nvSpPr>
          <p:cNvPr id="26" name="Google Shape;26;p3"/>
          <p:cNvSpPr/>
          <p:nvPr>
            <p:ph idx="2" type="pic"/>
          </p:nvPr>
        </p:nvSpPr>
        <p:spPr>
          <a:xfrm>
            <a:off x="5144450" y="898300"/>
            <a:ext cx="3562200" cy="3554100"/>
          </a:xfrm>
          <a:prstGeom prst="rect">
            <a:avLst/>
          </a:prstGeom>
          <a:solidFill>
            <a:srgbClr val="F3F3F3">
              <a:alpha val="82390"/>
            </a:srgbClr>
          </a:solid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No Image)">
  <p:cSld name="CUSTOM_9">
    <p:spTree>
      <p:nvGrpSpPr>
        <p:cNvPr id="27" name="Shape 27"/>
        <p:cNvGrpSpPr/>
        <p:nvPr/>
      </p:nvGrpSpPr>
      <p:grpSpPr>
        <a:xfrm>
          <a:off x="0" y="0"/>
          <a:ext cx="0" cy="0"/>
          <a:chOff x="0" y="0"/>
          <a:chExt cx="0" cy="0"/>
        </a:xfrm>
      </p:grpSpPr>
      <p:pic>
        <p:nvPicPr>
          <p:cNvPr id="28" name="Google Shape;28;p4" title="image (1).png"/>
          <p:cNvPicPr preferRelativeResize="0"/>
          <p:nvPr/>
        </p:nvPicPr>
        <p:blipFill rotWithShape="1">
          <a:blip r:embed="rId2">
            <a:alphaModFix/>
          </a:blip>
          <a:srcRect b="0" l="0" r="0" t="25200"/>
          <a:stretch/>
        </p:blipFill>
        <p:spPr>
          <a:xfrm>
            <a:off x="0" y="0"/>
            <a:ext cx="9144003" cy="5143501"/>
          </a:xfrm>
          <a:prstGeom prst="rect">
            <a:avLst/>
          </a:prstGeom>
          <a:noFill/>
          <a:ln>
            <a:noFill/>
          </a:ln>
        </p:spPr>
      </p:pic>
      <p:sp>
        <p:nvSpPr>
          <p:cNvPr id="29" name="Google Shape;29;p4"/>
          <p:cNvSpPr/>
          <p:nvPr/>
        </p:nvSpPr>
        <p:spPr>
          <a:xfrm>
            <a:off x="641400" y="1016950"/>
            <a:ext cx="7861200" cy="3354900"/>
          </a:xfrm>
          <a:prstGeom prst="rect">
            <a:avLst/>
          </a:prstGeom>
          <a:solidFill>
            <a:srgbClr val="F3F3F3">
              <a:alpha val="8239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0" name="Google Shape;30;p4" title="24-EA-3-907B-TryEngineeringLogo_Color_RGB.png"/>
          <p:cNvPicPr preferRelativeResize="0"/>
          <p:nvPr/>
        </p:nvPicPr>
        <p:blipFill>
          <a:blip r:embed="rId3">
            <a:alphaModFix/>
          </a:blip>
          <a:stretch>
            <a:fillRect/>
          </a:stretch>
        </p:blipFill>
        <p:spPr>
          <a:xfrm>
            <a:off x="818250" y="1194700"/>
            <a:ext cx="2620725" cy="1008975"/>
          </a:xfrm>
          <a:prstGeom prst="rect">
            <a:avLst/>
          </a:prstGeom>
          <a:noFill/>
          <a:ln>
            <a:noFill/>
          </a:ln>
        </p:spPr>
      </p:pic>
      <p:sp>
        <p:nvSpPr>
          <p:cNvPr id="31" name="Google Shape;31;p4"/>
          <p:cNvSpPr/>
          <p:nvPr/>
        </p:nvSpPr>
        <p:spPr>
          <a:xfrm>
            <a:off x="7558975" y="4562100"/>
            <a:ext cx="1470600" cy="4260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2" name="Google Shape;32;p4" title="Untitled design (2).png"/>
          <p:cNvPicPr preferRelativeResize="0"/>
          <p:nvPr/>
        </p:nvPicPr>
        <p:blipFill rotWithShape="1">
          <a:blip r:embed="rId4">
            <a:alphaModFix/>
          </a:blip>
          <a:srcRect b="42646" l="52499" r="34270" t="48940"/>
          <a:stretch/>
        </p:blipFill>
        <p:spPr>
          <a:xfrm>
            <a:off x="7480700" y="4484037"/>
            <a:ext cx="1627152" cy="582125"/>
          </a:xfrm>
          <a:prstGeom prst="rect">
            <a:avLst/>
          </a:prstGeom>
          <a:noFill/>
          <a:ln>
            <a:noFill/>
          </a:ln>
        </p:spPr>
      </p:pic>
      <p:sp>
        <p:nvSpPr>
          <p:cNvPr id="33" name="Google Shape;33;p4"/>
          <p:cNvSpPr txBox="1"/>
          <p:nvPr>
            <p:ph type="title"/>
          </p:nvPr>
        </p:nvSpPr>
        <p:spPr>
          <a:xfrm>
            <a:off x="818250" y="2435200"/>
            <a:ext cx="7144500" cy="480300"/>
          </a:xfrm>
          <a:prstGeom prst="rect">
            <a:avLst/>
          </a:prstGeom>
        </p:spPr>
        <p:txBody>
          <a:bodyPr anchorCtr="0" anchor="ctr" bIns="91425" lIns="91425" spcFirstLastPara="1" rIns="91425" wrap="square" tIns="91425">
            <a:normAutofit/>
          </a:bodyPr>
          <a:lstStyle>
            <a:lvl1pPr lvl="0">
              <a:spcBef>
                <a:spcPts val="0"/>
              </a:spcBef>
              <a:spcAft>
                <a:spcPts val="0"/>
              </a:spcAft>
              <a:buSzPts val="3600"/>
              <a:buFont typeface="Open Sans"/>
              <a:buNone/>
              <a:defRPr b="1" sz="3600">
                <a:latin typeface="Open Sans"/>
                <a:ea typeface="Open Sans"/>
                <a:cs typeface="Open Sans"/>
                <a:sym typeface="Open San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4" name="Google Shape;34;p4"/>
          <p:cNvSpPr txBox="1"/>
          <p:nvPr>
            <p:ph idx="1" type="subTitle"/>
          </p:nvPr>
        </p:nvSpPr>
        <p:spPr>
          <a:xfrm>
            <a:off x="818250" y="2917400"/>
            <a:ext cx="7144500" cy="5166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dk1"/>
              </a:buClr>
              <a:buSzPts val="2000"/>
              <a:buFont typeface="Open Sans"/>
              <a:buNone/>
              <a:defRPr i="1" sz="2000">
                <a:solidFill>
                  <a:schemeClr val="dk1"/>
                </a:solidFill>
                <a:latin typeface="Open Sans"/>
                <a:ea typeface="Open Sans"/>
                <a:cs typeface="Open Sans"/>
                <a:sym typeface="Open Sans"/>
              </a:defRPr>
            </a:lvl1pPr>
            <a:lvl2pPr lvl="1">
              <a:spcBef>
                <a:spcPts val="0"/>
              </a:spcBef>
              <a:spcAft>
                <a:spcPts val="0"/>
              </a:spcAft>
              <a:buClr>
                <a:schemeClr val="dk1"/>
              </a:buClr>
              <a:buSzPts val="2000"/>
              <a:buFont typeface="Open Sans"/>
              <a:buNone/>
              <a:defRPr i="1" sz="2000">
                <a:solidFill>
                  <a:schemeClr val="dk1"/>
                </a:solidFill>
                <a:latin typeface="Open Sans"/>
                <a:ea typeface="Open Sans"/>
                <a:cs typeface="Open Sans"/>
                <a:sym typeface="Open Sans"/>
              </a:defRPr>
            </a:lvl2pPr>
            <a:lvl3pPr lvl="2">
              <a:spcBef>
                <a:spcPts val="0"/>
              </a:spcBef>
              <a:spcAft>
                <a:spcPts val="0"/>
              </a:spcAft>
              <a:buClr>
                <a:schemeClr val="dk1"/>
              </a:buClr>
              <a:buSzPts val="2000"/>
              <a:buFont typeface="Open Sans"/>
              <a:buNone/>
              <a:defRPr i="1" sz="2000">
                <a:solidFill>
                  <a:schemeClr val="dk1"/>
                </a:solidFill>
                <a:latin typeface="Open Sans"/>
                <a:ea typeface="Open Sans"/>
                <a:cs typeface="Open Sans"/>
                <a:sym typeface="Open Sans"/>
              </a:defRPr>
            </a:lvl3pPr>
            <a:lvl4pPr lvl="3">
              <a:spcBef>
                <a:spcPts val="0"/>
              </a:spcBef>
              <a:spcAft>
                <a:spcPts val="0"/>
              </a:spcAft>
              <a:buClr>
                <a:schemeClr val="dk1"/>
              </a:buClr>
              <a:buSzPts val="2000"/>
              <a:buFont typeface="Open Sans"/>
              <a:buNone/>
              <a:defRPr i="1" sz="2000">
                <a:solidFill>
                  <a:schemeClr val="dk1"/>
                </a:solidFill>
                <a:latin typeface="Open Sans"/>
                <a:ea typeface="Open Sans"/>
                <a:cs typeface="Open Sans"/>
                <a:sym typeface="Open Sans"/>
              </a:defRPr>
            </a:lvl4pPr>
            <a:lvl5pPr lvl="4">
              <a:spcBef>
                <a:spcPts val="0"/>
              </a:spcBef>
              <a:spcAft>
                <a:spcPts val="0"/>
              </a:spcAft>
              <a:buClr>
                <a:schemeClr val="dk1"/>
              </a:buClr>
              <a:buSzPts val="2000"/>
              <a:buFont typeface="Open Sans"/>
              <a:buNone/>
              <a:defRPr i="1" sz="2000">
                <a:solidFill>
                  <a:schemeClr val="dk1"/>
                </a:solidFill>
                <a:latin typeface="Open Sans"/>
                <a:ea typeface="Open Sans"/>
                <a:cs typeface="Open Sans"/>
                <a:sym typeface="Open Sans"/>
              </a:defRPr>
            </a:lvl5pPr>
            <a:lvl6pPr lvl="5">
              <a:spcBef>
                <a:spcPts val="0"/>
              </a:spcBef>
              <a:spcAft>
                <a:spcPts val="0"/>
              </a:spcAft>
              <a:buClr>
                <a:schemeClr val="dk1"/>
              </a:buClr>
              <a:buSzPts val="2000"/>
              <a:buFont typeface="Open Sans"/>
              <a:buNone/>
              <a:defRPr i="1" sz="2000">
                <a:solidFill>
                  <a:schemeClr val="dk1"/>
                </a:solidFill>
                <a:latin typeface="Open Sans"/>
                <a:ea typeface="Open Sans"/>
                <a:cs typeface="Open Sans"/>
                <a:sym typeface="Open Sans"/>
              </a:defRPr>
            </a:lvl6pPr>
            <a:lvl7pPr lvl="6">
              <a:spcBef>
                <a:spcPts val="0"/>
              </a:spcBef>
              <a:spcAft>
                <a:spcPts val="0"/>
              </a:spcAft>
              <a:buClr>
                <a:schemeClr val="dk1"/>
              </a:buClr>
              <a:buSzPts val="2000"/>
              <a:buFont typeface="Open Sans"/>
              <a:buNone/>
              <a:defRPr i="1" sz="2000">
                <a:solidFill>
                  <a:schemeClr val="dk1"/>
                </a:solidFill>
                <a:latin typeface="Open Sans"/>
                <a:ea typeface="Open Sans"/>
                <a:cs typeface="Open Sans"/>
                <a:sym typeface="Open Sans"/>
              </a:defRPr>
            </a:lvl7pPr>
            <a:lvl8pPr lvl="7">
              <a:spcBef>
                <a:spcPts val="0"/>
              </a:spcBef>
              <a:spcAft>
                <a:spcPts val="0"/>
              </a:spcAft>
              <a:buClr>
                <a:schemeClr val="dk1"/>
              </a:buClr>
              <a:buSzPts val="2000"/>
              <a:buFont typeface="Open Sans"/>
              <a:buNone/>
              <a:defRPr i="1" sz="2000">
                <a:solidFill>
                  <a:schemeClr val="dk1"/>
                </a:solidFill>
                <a:latin typeface="Open Sans"/>
                <a:ea typeface="Open Sans"/>
                <a:cs typeface="Open Sans"/>
                <a:sym typeface="Open Sans"/>
              </a:defRPr>
            </a:lvl8pPr>
            <a:lvl9pPr lvl="8">
              <a:spcBef>
                <a:spcPts val="0"/>
              </a:spcBef>
              <a:spcAft>
                <a:spcPts val="0"/>
              </a:spcAft>
              <a:buClr>
                <a:schemeClr val="dk1"/>
              </a:buClr>
              <a:buSzPts val="2000"/>
              <a:buFont typeface="Open Sans"/>
              <a:buNone/>
              <a:defRPr i="1" sz="2000">
                <a:solidFill>
                  <a:schemeClr val="dk1"/>
                </a:solidFill>
                <a:latin typeface="Open Sans"/>
                <a:ea typeface="Open Sans"/>
                <a:cs typeface="Open Sans"/>
                <a:sym typeface="Open Sans"/>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Circle Image)">
  <p:cSld name="CUSTOM_6">
    <p:spTree>
      <p:nvGrpSpPr>
        <p:cNvPr id="35" name="Shape 35"/>
        <p:cNvGrpSpPr/>
        <p:nvPr/>
      </p:nvGrpSpPr>
      <p:grpSpPr>
        <a:xfrm>
          <a:off x="0" y="0"/>
          <a:ext cx="0" cy="0"/>
          <a:chOff x="0" y="0"/>
          <a:chExt cx="0" cy="0"/>
        </a:xfrm>
      </p:grpSpPr>
      <p:pic>
        <p:nvPicPr>
          <p:cNvPr id="36" name="Google Shape;36;p5" title="image (1).png"/>
          <p:cNvPicPr preferRelativeResize="0"/>
          <p:nvPr/>
        </p:nvPicPr>
        <p:blipFill rotWithShape="1">
          <a:blip r:embed="rId2">
            <a:alphaModFix/>
          </a:blip>
          <a:srcRect b="0" l="0" r="0" t="25200"/>
          <a:stretch/>
        </p:blipFill>
        <p:spPr>
          <a:xfrm>
            <a:off x="0" y="0"/>
            <a:ext cx="9144003" cy="5143501"/>
          </a:xfrm>
          <a:prstGeom prst="rect">
            <a:avLst/>
          </a:prstGeom>
          <a:noFill/>
          <a:ln>
            <a:noFill/>
          </a:ln>
        </p:spPr>
      </p:pic>
      <p:sp>
        <p:nvSpPr>
          <p:cNvPr id="37" name="Google Shape;37;p5"/>
          <p:cNvSpPr/>
          <p:nvPr/>
        </p:nvSpPr>
        <p:spPr>
          <a:xfrm>
            <a:off x="1569700" y="1668750"/>
            <a:ext cx="7079400" cy="1806000"/>
          </a:xfrm>
          <a:prstGeom prst="rect">
            <a:avLst/>
          </a:prstGeom>
          <a:solidFill>
            <a:srgbClr val="F3F3F3">
              <a:alpha val="8239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8" name="Google Shape;38;p5" title="Untitled design (2).png"/>
          <p:cNvPicPr preferRelativeResize="0"/>
          <p:nvPr/>
        </p:nvPicPr>
        <p:blipFill rotWithShape="1">
          <a:blip r:embed="rId3">
            <a:alphaModFix/>
          </a:blip>
          <a:srcRect b="44069" l="37159" r="35400" t="46872"/>
          <a:stretch/>
        </p:blipFill>
        <p:spPr>
          <a:xfrm>
            <a:off x="6072575" y="4390399"/>
            <a:ext cx="2685326" cy="498674"/>
          </a:xfrm>
          <a:prstGeom prst="rect">
            <a:avLst/>
          </a:prstGeom>
          <a:noFill/>
          <a:ln>
            <a:noFill/>
          </a:ln>
        </p:spPr>
      </p:pic>
      <p:sp>
        <p:nvSpPr>
          <p:cNvPr id="39" name="Google Shape;39;p5"/>
          <p:cNvSpPr/>
          <p:nvPr>
            <p:ph idx="2" type="pic"/>
          </p:nvPr>
        </p:nvSpPr>
        <p:spPr>
          <a:xfrm>
            <a:off x="494893" y="788550"/>
            <a:ext cx="3564600" cy="3566400"/>
          </a:xfrm>
          <a:prstGeom prst="ellipse">
            <a:avLst/>
          </a:prstGeom>
          <a:solidFill>
            <a:srgbClr val="F3F3F3">
              <a:alpha val="82390"/>
            </a:srgbClr>
          </a:solidFill>
          <a:ln>
            <a:noFill/>
          </a:ln>
        </p:spPr>
      </p:sp>
      <p:sp>
        <p:nvSpPr>
          <p:cNvPr id="40" name="Google Shape;40;p5"/>
          <p:cNvSpPr txBox="1"/>
          <p:nvPr>
            <p:ph type="title"/>
          </p:nvPr>
        </p:nvSpPr>
        <p:spPr>
          <a:xfrm>
            <a:off x="4428925" y="2052300"/>
            <a:ext cx="4105200" cy="1038900"/>
          </a:xfrm>
          <a:prstGeom prst="rect">
            <a:avLst/>
          </a:prstGeom>
        </p:spPr>
        <p:txBody>
          <a:bodyPr anchorCtr="0" anchor="ctr" bIns="91425" lIns="91425" spcFirstLastPara="1" rIns="91425" wrap="square" tIns="91425">
            <a:normAutofit/>
          </a:bodyPr>
          <a:lstStyle>
            <a:lvl1pPr lvl="0">
              <a:spcBef>
                <a:spcPts val="0"/>
              </a:spcBef>
              <a:spcAft>
                <a:spcPts val="0"/>
              </a:spcAft>
              <a:buSzPts val="3500"/>
              <a:buFont typeface="Open Sans"/>
              <a:buNone/>
              <a:defRPr b="1" sz="3500">
                <a:latin typeface="Open Sans"/>
                <a:ea typeface="Open Sans"/>
                <a:cs typeface="Open Sans"/>
                <a:sym typeface="Open Sans"/>
              </a:defRPr>
            </a:lvl1pPr>
            <a:lvl2pPr lvl="1">
              <a:spcBef>
                <a:spcPts val="0"/>
              </a:spcBef>
              <a:spcAft>
                <a:spcPts val="0"/>
              </a:spcAft>
              <a:buSzPts val="3500"/>
              <a:buFont typeface="Open Sans"/>
              <a:buNone/>
              <a:defRPr b="1" sz="3500">
                <a:latin typeface="Open Sans"/>
                <a:ea typeface="Open Sans"/>
                <a:cs typeface="Open Sans"/>
                <a:sym typeface="Open Sans"/>
              </a:defRPr>
            </a:lvl2pPr>
            <a:lvl3pPr lvl="2">
              <a:spcBef>
                <a:spcPts val="0"/>
              </a:spcBef>
              <a:spcAft>
                <a:spcPts val="0"/>
              </a:spcAft>
              <a:buSzPts val="3500"/>
              <a:buFont typeface="Open Sans"/>
              <a:buNone/>
              <a:defRPr b="1" sz="3500">
                <a:latin typeface="Open Sans"/>
                <a:ea typeface="Open Sans"/>
                <a:cs typeface="Open Sans"/>
                <a:sym typeface="Open Sans"/>
              </a:defRPr>
            </a:lvl3pPr>
            <a:lvl4pPr lvl="3">
              <a:spcBef>
                <a:spcPts val="0"/>
              </a:spcBef>
              <a:spcAft>
                <a:spcPts val="0"/>
              </a:spcAft>
              <a:buSzPts val="3500"/>
              <a:buFont typeface="Open Sans"/>
              <a:buNone/>
              <a:defRPr b="1" sz="3500">
                <a:latin typeface="Open Sans"/>
                <a:ea typeface="Open Sans"/>
                <a:cs typeface="Open Sans"/>
                <a:sym typeface="Open Sans"/>
              </a:defRPr>
            </a:lvl4pPr>
            <a:lvl5pPr lvl="4">
              <a:spcBef>
                <a:spcPts val="0"/>
              </a:spcBef>
              <a:spcAft>
                <a:spcPts val="0"/>
              </a:spcAft>
              <a:buSzPts val="3500"/>
              <a:buFont typeface="Open Sans"/>
              <a:buNone/>
              <a:defRPr b="1" sz="3500">
                <a:latin typeface="Open Sans"/>
                <a:ea typeface="Open Sans"/>
                <a:cs typeface="Open Sans"/>
                <a:sym typeface="Open Sans"/>
              </a:defRPr>
            </a:lvl5pPr>
            <a:lvl6pPr lvl="5">
              <a:spcBef>
                <a:spcPts val="0"/>
              </a:spcBef>
              <a:spcAft>
                <a:spcPts val="0"/>
              </a:spcAft>
              <a:buSzPts val="3500"/>
              <a:buFont typeface="Open Sans"/>
              <a:buNone/>
              <a:defRPr b="1" sz="3500">
                <a:latin typeface="Open Sans"/>
                <a:ea typeface="Open Sans"/>
                <a:cs typeface="Open Sans"/>
                <a:sym typeface="Open Sans"/>
              </a:defRPr>
            </a:lvl6pPr>
            <a:lvl7pPr lvl="6">
              <a:spcBef>
                <a:spcPts val="0"/>
              </a:spcBef>
              <a:spcAft>
                <a:spcPts val="0"/>
              </a:spcAft>
              <a:buSzPts val="3500"/>
              <a:buFont typeface="Open Sans"/>
              <a:buNone/>
              <a:defRPr b="1" sz="3500">
                <a:latin typeface="Open Sans"/>
                <a:ea typeface="Open Sans"/>
                <a:cs typeface="Open Sans"/>
                <a:sym typeface="Open Sans"/>
              </a:defRPr>
            </a:lvl7pPr>
            <a:lvl8pPr lvl="7">
              <a:spcBef>
                <a:spcPts val="0"/>
              </a:spcBef>
              <a:spcAft>
                <a:spcPts val="0"/>
              </a:spcAft>
              <a:buSzPts val="3500"/>
              <a:buFont typeface="Open Sans"/>
              <a:buNone/>
              <a:defRPr b="1" sz="3500">
                <a:latin typeface="Open Sans"/>
                <a:ea typeface="Open Sans"/>
                <a:cs typeface="Open Sans"/>
                <a:sym typeface="Open Sans"/>
              </a:defRPr>
            </a:lvl8pPr>
            <a:lvl9pPr lvl="8">
              <a:spcBef>
                <a:spcPts val="0"/>
              </a:spcBef>
              <a:spcAft>
                <a:spcPts val="0"/>
              </a:spcAft>
              <a:buSzPts val="3500"/>
              <a:buFont typeface="Open Sans"/>
              <a:buNone/>
              <a:defRPr b="1" sz="3500">
                <a:latin typeface="Open Sans"/>
                <a:ea typeface="Open Sans"/>
                <a:cs typeface="Open Sans"/>
                <a:sym typeface="Open Sans"/>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Rectangle Image)">
  <p:cSld name="CUSTOM_5">
    <p:spTree>
      <p:nvGrpSpPr>
        <p:cNvPr id="41" name="Shape 41"/>
        <p:cNvGrpSpPr/>
        <p:nvPr/>
      </p:nvGrpSpPr>
      <p:grpSpPr>
        <a:xfrm>
          <a:off x="0" y="0"/>
          <a:ext cx="0" cy="0"/>
          <a:chOff x="0" y="0"/>
          <a:chExt cx="0" cy="0"/>
        </a:xfrm>
      </p:grpSpPr>
      <p:pic>
        <p:nvPicPr>
          <p:cNvPr id="42" name="Google Shape;42;p6" title="image (1).png"/>
          <p:cNvPicPr preferRelativeResize="0"/>
          <p:nvPr/>
        </p:nvPicPr>
        <p:blipFill rotWithShape="1">
          <a:blip r:embed="rId2">
            <a:alphaModFix/>
          </a:blip>
          <a:srcRect b="0" l="0" r="0" t="25200"/>
          <a:stretch/>
        </p:blipFill>
        <p:spPr>
          <a:xfrm>
            <a:off x="0" y="0"/>
            <a:ext cx="9144003" cy="5143501"/>
          </a:xfrm>
          <a:prstGeom prst="rect">
            <a:avLst/>
          </a:prstGeom>
          <a:noFill/>
          <a:ln>
            <a:noFill/>
          </a:ln>
        </p:spPr>
      </p:pic>
      <p:sp>
        <p:nvSpPr>
          <p:cNvPr id="43" name="Google Shape;43;p6"/>
          <p:cNvSpPr/>
          <p:nvPr/>
        </p:nvSpPr>
        <p:spPr>
          <a:xfrm>
            <a:off x="1563538" y="1668750"/>
            <a:ext cx="7079400" cy="1806000"/>
          </a:xfrm>
          <a:prstGeom prst="rect">
            <a:avLst/>
          </a:prstGeom>
          <a:solidFill>
            <a:srgbClr val="F3F3F3">
              <a:alpha val="8239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4" name="Google Shape;44;p6" title="Untitled design (2).png"/>
          <p:cNvPicPr preferRelativeResize="0"/>
          <p:nvPr/>
        </p:nvPicPr>
        <p:blipFill rotWithShape="1">
          <a:blip r:embed="rId3">
            <a:alphaModFix/>
          </a:blip>
          <a:srcRect b="44069" l="37159" r="35400" t="46872"/>
          <a:stretch/>
        </p:blipFill>
        <p:spPr>
          <a:xfrm>
            <a:off x="6072575" y="4390399"/>
            <a:ext cx="2685326" cy="498674"/>
          </a:xfrm>
          <a:prstGeom prst="rect">
            <a:avLst/>
          </a:prstGeom>
          <a:noFill/>
          <a:ln>
            <a:noFill/>
          </a:ln>
        </p:spPr>
      </p:pic>
      <p:sp>
        <p:nvSpPr>
          <p:cNvPr id="45" name="Google Shape;45;p6"/>
          <p:cNvSpPr txBox="1"/>
          <p:nvPr>
            <p:ph type="title"/>
          </p:nvPr>
        </p:nvSpPr>
        <p:spPr>
          <a:xfrm>
            <a:off x="4370913" y="2052300"/>
            <a:ext cx="4105200" cy="1038900"/>
          </a:xfrm>
          <a:prstGeom prst="rect">
            <a:avLst/>
          </a:prstGeom>
        </p:spPr>
        <p:txBody>
          <a:bodyPr anchorCtr="0" anchor="ctr" bIns="91425" lIns="91425" spcFirstLastPara="1" rIns="91425" wrap="square" tIns="91425">
            <a:normAutofit/>
          </a:bodyPr>
          <a:lstStyle>
            <a:lvl1pPr lvl="0">
              <a:spcBef>
                <a:spcPts val="0"/>
              </a:spcBef>
              <a:spcAft>
                <a:spcPts val="0"/>
              </a:spcAft>
              <a:buSzPts val="3500"/>
              <a:buFont typeface="Open Sans"/>
              <a:buNone/>
              <a:defRPr b="1" sz="3500">
                <a:latin typeface="Open Sans"/>
                <a:ea typeface="Open Sans"/>
                <a:cs typeface="Open Sans"/>
                <a:sym typeface="Open Sans"/>
              </a:defRPr>
            </a:lvl1pPr>
            <a:lvl2pPr lvl="1">
              <a:spcBef>
                <a:spcPts val="0"/>
              </a:spcBef>
              <a:spcAft>
                <a:spcPts val="0"/>
              </a:spcAft>
              <a:buSzPts val="3500"/>
              <a:buFont typeface="Open Sans"/>
              <a:buNone/>
              <a:defRPr b="1" sz="3500">
                <a:latin typeface="Open Sans"/>
                <a:ea typeface="Open Sans"/>
                <a:cs typeface="Open Sans"/>
                <a:sym typeface="Open Sans"/>
              </a:defRPr>
            </a:lvl2pPr>
            <a:lvl3pPr lvl="2">
              <a:spcBef>
                <a:spcPts val="0"/>
              </a:spcBef>
              <a:spcAft>
                <a:spcPts val="0"/>
              </a:spcAft>
              <a:buSzPts val="3500"/>
              <a:buFont typeface="Open Sans"/>
              <a:buNone/>
              <a:defRPr b="1" sz="3500">
                <a:latin typeface="Open Sans"/>
                <a:ea typeface="Open Sans"/>
                <a:cs typeface="Open Sans"/>
                <a:sym typeface="Open Sans"/>
              </a:defRPr>
            </a:lvl3pPr>
            <a:lvl4pPr lvl="3">
              <a:spcBef>
                <a:spcPts val="0"/>
              </a:spcBef>
              <a:spcAft>
                <a:spcPts val="0"/>
              </a:spcAft>
              <a:buSzPts val="3500"/>
              <a:buFont typeface="Open Sans"/>
              <a:buNone/>
              <a:defRPr b="1" sz="3500">
                <a:latin typeface="Open Sans"/>
                <a:ea typeface="Open Sans"/>
                <a:cs typeface="Open Sans"/>
                <a:sym typeface="Open Sans"/>
              </a:defRPr>
            </a:lvl4pPr>
            <a:lvl5pPr lvl="4">
              <a:spcBef>
                <a:spcPts val="0"/>
              </a:spcBef>
              <a:spcAft>
                <a:spcPts val="0"/>
              </a:spcAft>
              <a:buSzPts val="3500"/>
              <a:buFont typeface="Open Sans"/>
              <a:buNone/>
              <a:defRPr b="1" sz="3500">
                <a:latin typeface="Open Sans"/>
                <a:ea typeface="Open Sans"/>
                <a:cs typeface="Open Sans"/>
                <a:sym typeface="Open Sans"/>
              </a:defRPr>
            </a:lvl5pPr>
            <a:lvl6pPr lvl="5">
              <a:spcBef>
                <a:spcPts val="0"/>
              </a:spcBef>
              <a:spcAft>
                <a:spcPts val="0"/>
              </a:spcAft>
              <a:buSzPts val="3500"/>
              <a:buFont typeface="Open Sans"/>
              <a:buNone/>
              <a:defRPr b="1" sz="3500">
                <a:latin typeface="Open Sans"/>
                <a:ea typeface="Open Sans"/>
                <a:cs typeface="Open Sans"/>
                <a:sym typeface="Open Sans"/>
              </a:defRPr>
            </a:lvl6pPr>
            <a:lvl7pPr lvl="6">
              <a:spcBef>
                <a:spcPts val="0"/>
              </a:spcBef>
              <a:spcAft>
                <a:spcPts val="0"/>
              </a:spcAft>
              <a:buSzPts val="3500"/>
              <a:buFont typeface="Open Sans"/>
              <a:buNone/>
              <a:defRPr b="1" sz="3500">
                <a:latin typeface="Open Sans"/>
                <a:ea typeface="Open Sans"/>
                <a:cs typeface="Open Sans"/>
                <a:sym typeface="Open Sans"/>
              </a:defRPr>
            </a:lvl7pPr>
            <a:lvl8pPr lvl="7">
              <a:spcBef>
                <a:spcPts val="0"/>
              </a:spcBef>
              <a:spcAft>
                <a:spcPts val="0"/>
              </a:spcAft>
              <a:buSzPts val="3500"/>
              <a:buFont typeface="Open Sans"/>
              <a:buNone/>
              <a:defRPr b="1" sz="3500">
                <a:latin typeface="Open Sans"/>
                <a:ea typeface="Open Sans"/>
                <a:cs typeface="Open Sans"/>
                <a:sym typeface="Open Sans"/>
              </a:defRPr>
            </a:lvl8pPr>
            <a:lvl9pPr lvl="8">
              <a:spcBef>
                <a:spcPts val="0"/>
              </a:spcBef>
              <a:spcAft>
                <a:spcPts val="0"/>
              </a:spcAft>
              <a:buSzPts val="3500"/>
              <a:buFont typeface="Open Sans"/>
              <a:buNone/>
              <a:defRPr b="1" sz="3500">
                <a:latin typeface="Open Sans"/>
                <a:ea typeface="Open Sans"/>
                <a:cs typeface="Open Sans"/>
                <a:sym typeface="Open Sans"/>
              </a:defRPr>
            </a:lvl9pPr>
          </a:lstStyle>
          <a:p/>
        </p:txBody>
      </p:sp>
      <p:sp>
        <p:nvSpPr>
          <p:cNvPr id="46" name="Google Shape;46;p6"/>
          <p:cNvSpPr/>
          <p:nvPr>
            <p:ph idx="2" type="pic"/>
          </p:nvPr>
        </p:nvSpPr>
        <p:spPr>
          <a:xfrm>
            <a:off x="501063" y="882600"/>
            <a:ext cx="3346500" cy="3378300"/>
          </a:xfrm>
          <a:prstGeom prst="rect">
            <a:avLst/>
          </a:prstGeom>
          <a:solidFill>
            <a:srgbClr val="F3F3F3">
              <a:alpha val="82390"/>
            </a:srgbClr>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No Image)">
  <p:cSld name="CUSTOM_11">
    <p:spTree>
      <p:nvGrpSpPr>
        <p:cNvPr id="47" name="Shape 47"/>
        <p:cNvGrpSpPr/>
        <p:nvPr/>
      </p:nvGrpSpPr>
      <p:grpSpPr>
        <a:xfrm>
          <a:off x="0" y="0"/>
          <a:ext cx="0" cy="0"/>
          <a:chOff x="0" y="0"/>
          <a:chExt cx="0" cy="0"/>
        </a:xfrm>
      </p:grpSpPr>
      <p:pic>
        <p:nvPicPr>
          <p:cNvPr id="48" name="Google Shape;48;p7" title="image (1).png"/>
          <p:cNvPicPr preferRelativeResize="0"/>
          <p:nvPr/>
        </p:nvPicPr>
        <p:blipFill rotWithShape="1">
          <a:blip r:embed="rId2">
            <a:alphaModFix/>
          </a:blip>
          <a:srcRect b="0" l="0" r="0" t="25200"/>
          <a:stretch/>
        </p:blipFill>
        <p:spPr>
          <a:xfrm>
            <a:off x="0" y="0"/>
            <a:ext cx="9144003" cy="5143501"/>
          </a:xfrm>
          <a:prstGeom prst="rect">
            <a:avLst/>
          </a:prstGeom>
          <a:noFill/>
          <a:ln>
            <a:noFill/>
          </a:ln>
        </p:spPr>
      </p:pic>
      <p:sp>
        <p:nvSpPr>
          <p:cNvPr id="49" name="Google Shape;49;p7"/>
          <p:cNvSpPr/>
          <p:nvPr/>
        </p:nvSpPr>
        <p:spPr>
          <a:xfrm>
            <a:off x="689851" y="1700700"/>
            <a:ext cx="7764300" cy="1806000"/>
          </a:xfrm>
          <a:prstGeom prst="rect">
            <a:avLst/>
          </a:prstGeom>
          <a:solidFill>
            <a:srgbClr val="F3F3F3">
              <a:alpha val="8239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0" name="Google Shape;50;p7" title="Untitled design (2).png"/>
          <p:cNvPicPr preferRelativeResize="0"/>
          <p:nvPr/>
        </p:nvPicPr>
        <p:blipFill rotWithShape="1">
          <a:blip r:embed="rId3">
            <a:alphaModFix/>
          </a:blip>
          <a:srcRect b="44069" l="37159" r="35400" t="46872"/>
          <a:stretch/>
        </p:blipFill>
        <p:spPr>
          <a:xfrm>
            <a:off x="6072575" y="4390399"/>
            <a:ext cx="2685326" cy="498674"/>
          </a:xfrm>
          <a:prstGeom prst="rect">
            <a:avLst/>
          </a:prstGeom>
          <a:noFill/>
          <a:ln>
            <a:noFill/>
          </a:ln>
        </p:spPr>
      </p:pic>
      <p:sp>
        <p:nvSpPr>
          <p:cNvPr id="51" name="Google Shape;51;p7"/>
          <p:cNvSpPr txBox="1"/>
          <p:nvPr>
            <p:ph type="title"/>
          </p:nvPr>
        </p:nvSpPr>
        <p:spPr>
          <a:xfrm>
            <a:off x="889060" y="2052300"/>
            <a:ext cx="7365900" cy="1038900"/>
          </a:xfrm>
          <a:prstGeom prst="rect">
            <a:avLst/>
          </a:prstGeom>
        </p:spPr>
        <p:txBody>
          <a:bodyPr anchorCtr="0" anchor="ctr" bIns="91425" lIns="91425" spcFirstLastPara="1" rIns="91425" wrap="square" tIns="91425">
            <a:normAutofit/>
          </a:bodyPr>
          <a:lstStyle>
            <a:lvl1pPr lvl="0">
              <a:spcBef>
                <a:spcPts val="0"/>
              </a:spcBef>
              <a:spcAft>
                <a:spcPts val="0"/>
              </a:spcAft>
              <a:buSzPts val="3500"/>
              <a:buFont typeface="Open Sans"/>
              <a:buNone/>
              <a:defRPr b="1" sz="3500">
                <a:latin typeface="Open Sans"/>
                <a:ea typeface="Open Sans"/>
                <a:cs typeface="Open Sans"/>
                <a:sym typeface="Open Sans"/>
              </a:defRPr>
            </a:lvl1pPr>
            <a:lvl2pPr lvl="1">
              <a:spcBef>
                <a:spcPts val="0"/>
              </a:spcBef>
              <a:spcAft>
                <a:spcPts val="0"/>
              </a:spcAft>
              <a:buSzPts val="3500"/>
              <a:buFont typeface="Open Sans"/>
              <a:buNone/>
              <a:defRPr b="1" sz="3500">
                <a:latin typeface="Open Sans"/>
                <a:ea typeface="Open Sans"/>
                <a:cs typeface="Open Sans"/>
                <a:sym typeface="Open Sans"/>
              </a:defRPr>
            </a:lvl2pPr>
            <a:lvl3pPr lvl="2">
              <a:spcBef>
                <a:spcPts val="0"/>
              </a:spcBef>
              <a:spcAft>
                <a:spcPts val="0"/>
              </a:spcAft>
              <a:buSzPts val="3500"/>
              <a:buFont typeface="Open Sans"/>
              <a:buNone/>
              <a:defRPr b="1" sz="3500">
                <a:latin typeface="Open Sans"/>
                <a:ea typeface="Open Sans"/>
                <a:cs typeface="Open Sans"/>
                <a:sym typeface="Open Sans"/>
              </a:defRPr>
            </a:lvl3pPr>
            <a:lvl4pPr lvl="3">
              <a:spcBef>
                <a:spcPts val="0"/>
              </a:spcBef>
              <a:spcAft>
                <a:spcPts val="0"/>
              </a:spcAft>
              <a:buSzPts val="3500"/>
              <a:buFont typeface="Open Sans"/>
              <a:buNone/>
              <a:defRPr b="1" sz="3500">
                <a:latin typeface="Open Sans"/>
                <a:ea typeface="Open Sans"/>
                <a:cs typeface="Open Sans"/>
                <a:sym typeface="Open Sans"/>
              </a:defRPr>
            </a:lvl4pPr>
            <a:lvl5pPr lvl="4">
              <a:spcBef>
                <a:spcPts val="0"/>
              </a:spcBef>
              <a:spcAft>
                <a:spcPts val="0"/>
              </a:spcAft>
              <a:buSzPts val="3500"/>
              <a:buFont typeface="Open Sans"/>
              <a:buNone/>
              <a:defRPr b="1" sz="3500">
                <a:latin typeface="Open Sans"/>
                <a:ea typeface="Open Sans"/>
                <a:cs typeface="Open Sans"/>
                <a:sym typeface="Open Sans"/>
              </a:defRPr>
            </a:lvl5pPr>
            <a:lvl6pPr lvl="5">
              <a:spcBef>
                <a:spcPts val="0"/>
              </a:spcBef>
              <a:spcAft>
                <a:spcPts val="0"/>
              </a:spcAft>
              <a:buSzPts val="3500"/>
              <a:buFont typeface="Open Sans"/>
              <a:buNone/>
              <a:defRPr b="1" sz="3500">
                <a:latin typeface="Open Sans"/>
                <a:ea typeface="Open Sans"/>
                <a:cs typeface="Open Sans"/>
                <a:sym typeface="Open Sans"/>
              </a:defRPr>
            </a:lvl6pPr>
            <a:lvl7pPr lvl="6">
              <a:spcBef>
                <a:spcPts val="0"/>
              </a:spcBef>
              <a:spcAft>
                <a:spcPts val="0"/>
              </a:spcAft>
              <a:buSzPts val="3500"/>
              <a:buFont typeface="Open Sans"/>
              <a:buNone/>
              <a:defRPr b="1" sz="3500">
                <a:latin typeface="Open Sans"/>
                <a:ea typeface="Open Sans"/>
                <a:cs typeface="Open Sans"/>
                <a:sym typeface="Open Sans"/>
              </a:defRPr>
            </a:lvl7pPr>
            <a:lvl8pPr lvl="7">
              <a:spcBef>
                <a:spcPts val="0"/>
              </a:spcBef>
              <a:spcAft>
                <a:spcPts val="0"/>
              </a:spcAft>
              <a:buSzPts val="3500"/>
              <a:buFont typeface="Open Sans"/>
              <a:buNone/>
              <a:defRPr b="1" sz="3500">
                <a:latin typeface="Open Sans"/>
                <a:ea typeface="Open Sans"/>
                <a:cs typeface="Open Sans"/>
                <a:sym typeface="Open Sans"/>
              </a:defRPr>
            </a:lvl8pPr>
            <a:lvl9pPr lvl="8">
              <a:spcBef>
                <a:spcPts val="0"/>
              </a:spcBef>
              <a:spcAft>
                <a:spcPts val="0"/>
              </a:spcAft>
              <a:buSzPts val="3500"/>
              <a:buFont typeface="Open Sans"/>
              <a:buNone/>
              <a:defRPr b="1" sz="3500">
                <a:latin typeface="Open Sans"/>
                <a:ea typeface="Open Sans"/>
                <a:cs typeface="Open Sans"/>
                <a:sym typeface="Open Sans"/>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p:cSld name="CUSTOM">
    <p:spTree>
      <p:nvGrpSpPr>
        <p:cNvPr id="52" name="Shape 52"/>
        <p:cNvGrpSpPr/>
        <p:nvPr/>
      </p:nvGrpSpPr>
      <p:grpSpPr>
        <a:xfrm>
          <a:off x="0" y="0"/>
          <a:ext cx="0" cy="0"/>
          <a:chOff x="0" y="0"/>
          <a:chExt cx="0" cy="0"/>
        </a:xfrm>
      </p:grpSpPr>
      <p:pic>
        <p:nvPicPr>
          <p:cNvPr id="53" name="Google Shape;53;p8" title="image (1).png"/>
          <p:cNvPicPr preferRelativeResize="0"/>
          <p:nvPr/>
        </p:nvPicPr>
        <p:blipFill rotWithShape="1">
          <a:blip r:embed="rId2">
            <a:alphaModFix/>
          </a:blip>
          <a:srcRect b="0" l="0" r="0" t="25200"/>
          <a:stretch/>
        </p:blipFill>
        <p:spPr>
          <a:xfrm>
            <a:off x="0" y="0"/>
            <a:ext cx="9144003" cy="5143501"/>
          </a:xfrm>
          <a:prstGeom prst="rect">
            <a:avLst/>
          </a:prstGeom>
          <a:noFill/>
          <a:ln>
            <a:noFill/>
          </a:ln>
        </p:spPr>
      </p:pic>
      <p:sp>
        <p:nvSpPr>
          <p:cNvPr id="54" name="Google Shape;54;p8"/>
          <p:cNvSpPr/>
          <p:nvPr/>
        </p:nvSpPr>
        <p:spPr>
          <a:xfrm>
            <a:off x="321150" y="338250"/>
            <a:ext cx="8501700" cy="4637400"/>
          </a:xfrm>
          <a:prstGeom prst="rect">
            <a:avLst/>
          </a:prstGeom>
          <a:solidFill>
            <a:srgbClr val="F3F3F3">
              <a:alpha val="8239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5" name="Google Shape;55;p8" title="Untitled design (2).png"/>
          <p:cNvPicPr preferRelativeResize="0"/>
          <p:nvPr/>
        </p:nvPicPr>
        <p:blipFill rotWithShape="1">
          <a:blip r:embed="rId3">
            <a:alphaModFix/>
          </a:blip>
          <a:srcRect b="44069" l="37159" r="35400" t="46872"/>
          <a:stretch/>
        </p:blipFill>
        <p:spPr>
          <a:xfrm>
            <a:off x="6072575" y="4390399"/>
            <a:ext cx="2685326" cy="498674"/>
          </a:xfrm>
          <a:prstGeom prst="rect">
            <a:avLst/>
          </a:prstGeom>
          <a:noFill/>
          <a:ln>
            <a:noFill/>
          </a:ln>
        </p:spPr>
      </p:pic>
      <p:sp>
        <p:nvSpPr>
          <p:cNvPr id="56" name="Google Shape;56;p8"/>
          <p:cNvSpPr txBox="1"/>
          <p:nvPr>
            <p:ph type="title"/>
          </p:nvPr>
        </p:nvSpPr>
        <p:spPr>
          <a:xfrm>
            <a:off x="456300" y="414100"/>
            <a:ext cx="6324600" cy="663000"/>
          </a:xfrm>
          <a:prstGeom prst="rect">
            <a:avLst/>
          </a:prstGeom>
        </p:spPr>
        <p:txBody>
          <a:bodyPr anchorCtr="0" anchor="ctr" bIns="91425" lIns="91425" spcFirstLastPara="1" rIns="91425" wrap="square" tIns="91425">
            <a:normAutofit/>
          </a:bodyPr>
          <a:lstStyle>
            <a:lvl1pPr lvl="0">
              <a:spcBef>
                <a:spcPts val="0"/>
              </a:spcBef>
              <a:spcAft>
                <a:spcPts val="0"/>
              </a:spcAft>
              <a:buSzPts val="3000"/>
              <a:buFont typeface="Open Sans"/>
              <a:buNone/>
              <a:defRPr b="1" sz="3000">
                <a:latin typeface="Open Sans"/>
                <a:ea typeface="Open Sans"/>
                <a:cs typeface="Open Sans"/>
                <a:sym typeface="Open Sans"/>
              </a:defRPr>
            </a:lvl1pPr>
            <a:lvl2pPr lvl="1">
              <a:spcBef>
                <a:spcPts val="0"/>
              </a:spcBef>
              <a:spcAft>
                <a:spcPts val="0"/>
              </a:spcAft>
              <a:buSzPts val="3000"/>
              <a:buFont typeface="Open Sans"/>
              <a:buNone/>
              <a:defRPr sz="3000">
                <a:latin typeface="Open Sans"/>
                <a:ea typeface="Open Sans"/>
                <a:cs typeface="Open Sans"/>
                <a:sym typeface="Open Sans"/>
              </a:defRPr>
            </a:lvl2pPr>
            <a:lvl3pPr lvl="2">
              <a:spcBef>
                <a:spcPts val="0"/>
              </a:spcBef>
              <a:spcAft>
                <a:spcPts val="0"/>
              </a:spcAft>
              <a:buSzPts val="3000"/>
              <a:buFont typeface="Open Sans"/>
              <a:buNone/>
              <a:defRPr sz="3000">
                <a:latin typeface="Open Sans"/>
                <a:ea typeface="Open Sans"/>
                <a:cs typeface="Open Sans"/>
                <a:sym typeface="Open Sans"/>
              </a:defRPr>
            </a:lvl3pPr>
            <a:lvl4pPr lvl="3">
              <a:spcBef>
                <a:spcPts val="0"/>
              </a:spcBef>
              <a:spcAft>
                <a:spcPts val="0"/>
              </a:spcAft>
              <a:buSzPts val="3000"/>
              <a:buFont typeface="Open Sans"/>
              <a:buNone/>
              <a:defRPr sz="3000">
                <a:latin typeface="Open Sans"/>
                <a:ea typeface="Open Sans"/>
                <a:cs typeface="Open Sans"/>
                <a:sym typeface="Open Sans"/>
              </a:defRPr>
            </a:lvl4pPr>
            <a:lvl5pPr lvl="4">
              <a:spcBef>
                <a:spcPts val="0"/>
              </a:spcBef>
              <a:spcAft>
                <a:spcPts val="0"/>
              </a:spcAft>
              <a:buSzPts val="3000"/>
              <a:buFont typeface="Open Sans"/>
              <a:buNone/>
              <a:defRPr sz="3000">
                <a:latin typeface="Open Sans"/>
                <a:ea typeface="Open Sans"/>
                <a:cs typeface="Open Sans"/>
                <a:sym typeface="Open Sans"/>
              </a:defRPr>
            </a:lvl5pPr>
            <a:lvl6pPr lvl="5">
              <a:spcBef>
                <a:spcPts val="0"/>
              </a:spcBef>
              <a:spcAft>
                <a:spcPts val="0"/>
              </a:spcAft>
              <a:buSzPts val="3000"/>
              <a:buFont typeface="Open Sans"/>
              <a:buNone/>
              <a:defRPr sz="3000">
                <a:latin typeface="Open Sans"/>
                <a:ea typeface="Open Sans"/>
                <a:cs typeface="Open Sans"/>
                <a:sym typeface="Open Sans"/>
              </a:defRPr>
            </a:lvl6pPr>
            <a:lvl7pPr lvl="6">
              <a:spcBef>
                <a:spcPts val="0"/>
              </a:spcBef>
              <a:spcAft>
                <a:spcPts val="0"/>
              </a:spcAft>
              <a:buSzPts val="3000"/>
              <a:buFont typeface="Open Sans"/>
              <a:buNone/>
              <a:defRPr sz="3000">
                <a:latin typeface="Open Sans"/>
                <a:ea typeface="Open Sans"/>
                <a:cs typeface="Open Sans"/>
                <a:sym typeface="Open Sans"/>
              </a:defRPr>
            </a:lvl7pPr>
            <a:lvl8pPr lvl="7">
              <a:spcBef>
                <a:spcPts val="0"/>
              </a:spcBef>
              <a:spcAft>
                <a:spcPts val="0"/>
              </a:spcAft>
              <a:buSzPts val="3000"/>
              <a:buFont typeface="Open Sans"/>
              <a:buNone/>
              <a:defRPr sz="3000">
                <a:latin typeface="Open Sans"/>
                <a:ea typeface="Open Sans"/>
                <a:cs typeface="Open Sans"/>
                <a:sym typeface="Open Sans"/>
              </a:defRPr>
            </a:lvl8pPr>
            <a:lvl9pPr lvl="8">
              <a:spcBef>
                <a:spcPts val="0"/>
              </a:spcBef>
              <a:spcAft>
                <a:spcPts val="0"/>
              </a:spcAft>
              <a:buSzPts val="3000"/>
              <a:buFont typeface="Open Sans"/>
              <a:buNone/>
              <a:defRPr sz="3000">
                <a:latin typeface="Open Sans"/>
                <a:ea typeface="Open Sans"/>
                <a:cs typeface="Open Sans"/>
                <a:sym typeface="Open Sans"/>
              </a:defRPr>
            </a:lvl9pPr>
          </a:lstStyle>
          <a:p/>
        </p:txBody>
      </p:sp>
      <p:sp>
        <p:nvSpPr>
          <p:cNvPr id="57" name="Google Shape;57;p8"/>
          <p:cNvSpPr txBox="1"/>
          <p:nvPr>
            <p:ph idx="1" type="body"/>
          </p:nvPr>
        </p:nvSpPr>
        <p:spPr>
          <a:xfrm>
            <a:off x="456300" y="1180900"/>
            <a:ext cx="8185500" cy="2799600"/>
          </a:xfrm>
          <a:prstGeom prst="rect">
            <a:avLst/>
          </a:prstGeom>
        </p:spPr>
        <p:txBody>
          <a:bodyPr anchorCtr="0" anchor="t" bIns="91425" lIns="91425" spcFirstLastPara="1" rIns="91425" wrap="square" tIns="91425">
            <a:normAutofit/>
          </a:bodyPr>
          <a:lstStyle>
            <a:lvl1pPr indent="-355600" lvl="0" marL="457200">
              <a:spcBef>
                <a:spcPts val="0"/>
              </a:spcBef>
              <a:spcAft>
                <a:spcPts val="0"/>
              </a:spcAft>
              <a:buClr>
                <a:schemeClr val="dk1"/>
              </a:buClr>
              <a:buSzPts val="2000"/>
              <a:buFont typeface="Open Sans"/>
              <a:buChar char="●"/>
              <a:defRPr sz="2000">
                <a:solidFill>
                  <a:schemeClr val="dk1"/>
                </a:solidFill>
                <a:latin typeface="Open Sans"/>
                <a:ea typeface="Open Sans"/>
                <a:cs typeface="Open Sans"/>
                <a:sym typeface="Open Sans"/>
              </a:defRPr>
            </a:lvl1pPr>
            <a:lvl2pPr indent="-355600" lvl="1" marL="914400">
              <a:spcBef>
                <a:spcPts val="0"/>
              </a:spcBef>
              <a:spcAft>
                <a:spcPts val="0"/>
              </a:spcAft>
              <a:buClr>
                <a:schemeClr val="dk1"/>
              </a:buClr>
              <a:buSzPts val="2000"/>
              <a:buFont typeface="Open Sans"/>
              <a:buChar char="○"/>
              <a:defRPr sz="2000">
                <a:solidFill>
                  <a:schemeClr val="dk1"/>
                </a:solidFill>
                <a:latin typeface="Open Sans"/>
                <a:ea typeface="Open Sans"/>
                <a:cs typeface="Open Sans"/>
                <a:sym typeface="Open Sans"/>
              </a:defRPr>
            </a:lvl2pPr>
            <a:lvl3pPr indent="-355600" lvl="2" marL="1371600">
              <a:spcBef>
                <a:spcPts val="0"/>
              </a:spcBef>
              <a:spcAft>
                <a:spcPts val="0"/>
              </a:spcAft>
              <a:buClr>
                <a:schemeClr val="dk1"/>
              </a:buClr>
              <a:buSzPts val="2000"/>
              <a:buFont typeface="Open Sans"/>
              <a:buChar char="■"/>
              <a:defRPr sz="2000">
                <a:solidFill>
                  <a:schemeClr val="dk1"/>
                </a:solidFill>
                <a:latin typeface="Open Sans"/>
                <a:ea typeface="Open Sans"/>
                <a:cs typeface="Open Sans"/>
                <a:sym typeface="Open Sans"/>
              </a:defRPr>
            </a:lvl3pPr>
            <a:lvl4pPr indent="-355600" lvl="3" marL="1828800">
              <a:spcBef>
                <a:spcPts val="0"/>
              </a:spcBef>
              <a:spcAft>
                <a:spcPts val="0"/>
              </a:spcAft>
              <a:buClr>
                <a:schemeClr val="dk1"/>
              </a:buClr>
              <a:buSzPts val="2000"/>
              <a:buFont typeface="Open Sans"/>
              <a:buChar char="●"/>
              <a:defRPr sz="2000">
                <a:solidFill>
                  <a:schemeClr val="dk1"/>
                </a:solidFill>
                <a:latin typeface="Open Sans"/>
                <a:ea typeface="Open Sans"/>
                <a:cs typeface="Open Sans"/>
                <a:sym typeface="Open Sans"/>
              </a:defRPr>
            </a:lvl4pPr>
            <a:lvl5pPr indent="-355600" lvl="4" marL="2286000">
              <a:spcBef>
                <a:spcPts val="0"/>
              </a:spcBef>
              <a:spcAft>
                <a:spcPts val="0"/>
              </a:spcAft>
              <a:buClr>
                <a:schemeClr val="dk1"/>
              </a:buClr>
              <a:buSzPts val="2000"/>
              <a:buFont typeface="Open Sans"/>
              <a:buChar char="○"/>
              <a:defRPr sz="2000">
                <a:solidFill>
                  <a:schemeClr val="dk1"/>
                </a:solidFill>
                <a:latin typeface="Open Sans"/>
                <a:ea typeface="Open Sans"/>
                <a:cs typeface="Open Sans"/>
                <a:sym typeface="Open Sans"/>
              </a:defRPr>
            </a:lvl5pPr>
            <a:lvl6pPr indent="-355600" lvl="5" marL="2743200">
              <a:spcBef>
                <a:spcPts val="0"/>
              </a:spcBef>
              <a:spcAft>
                <a:spcPts val="0"/>
              </a:spcAft>
              <a:buClr>
                <a:schemeClr val="dk1"/>
              </a:buClr>
              <a:buSzPts val="2000"/>
              <a:buFont typeface="Open Sans"/>
              <a:buChar char="■"/>
              <a:defRPr sz="2000">
                <a:solidFill>
                  <a:schemeClr val="dk1"/>
                </a:solidFill>
                <a:latin typeface="Open Sans"/>
                <a:ea typeface="Open Sans"/>
                <a:cs typeface="Open Sans"/>
                <a:sym typeface="Open Sans"/>
              </a:defRPr>
            </a:lvl6pPr>
            <a:lvl7pPr indent="-355600" lvl="6" marL="3200400">
              <a:spcBef>
                <a:spcPts val="0"/>
              </a:spcBef>
              <a:spcAft>
                <a:spcPts val="0"/>
              </a:spcAft>
              <a:buClr>
                <a:schemeClr val="dk1"/>
              </a:buClr>
              <a:buSzPts val="2000"/>
              <a:buFont typeface="Open Sans"/>
              <a:buChar char="●"/>
              <a:defRPr sz="2000">
                <a:solidFill>
                  <a:schemeClr val="dk1"/>
                </a:solidFill>
                <a:latin typeface="Open Sans"/>
                <a:ea typeface="Open Sans"/>
                <a:cs typeface="Open Sans"/>
                <a:sym typeface="Open Sans"/>
              </a:defRPr>
            </a:lvl7pPr>
            <a:lvl8pPr indent="-355600" lvl="7" marL="3657600">
              <a:spcBef>
                <a:spcPts val="0"/>
              </a:spcBef>
              <a:spcAft>
                <a:spcPts val="0"/>
              </a:spcAft>
              <a:buClr>
                <a:schemeClr val="dk1"/>
              </a:buClr>
              <a:buSzPts val="2000"/>
              <a:buFont typeface="Open Sans"/>
              <a:buChar char="○"/>
              <a:defRPr sz="2000">
                <a:solidFill>
                  <a:schemeClr val="dk1"/>
                </a:solidFill>
                <a:latin typeface="Open Sans"/>
                <a:ea typeface="Open Sans"/>
                <a:cs typeface="Open Sans"/>
                <a:sym typeface="Open Sans"/>
              </a:defRPr>
            </a:lvl8pPr>
            <a:lvl9pPr indent="-355600" lvl="8" marL="4114800">
              <a:spcBef>
                <a:spcPts val="0"/>
              </a:spcBef>
              <a:spcAft>
                <a:spcPts val="0"/>
              </a:spcAft>
              <a:buClr>
                <a:schemeClr val="dk1"/>
              </a:buClr>
              <a:buSzPts val="2000"/>
              <a:buFont typeface="Open Sans"/>
              <a:buChar char="■"/>
              <a:defRPr sz="2000">
                <a:solidFill>
                  <a:schemeClr val="dk1"/>
                </a:solidFill>
                <a:latin typeface="Open Sans"/>
                <a:ea typeface="Open Sans"/>
                <a:cs typeface="Open Sans"/>
                <a:sym typeface="Open Sans"/>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 Logos">
  <p:cSld name="CUSTOM_2">
    <p:spTree>
      <p:nvGrpSpPr>
        <p:cNvPr id="58" name="Shape 58"/>
        <p:cNvGrpSpPr/>
        <p:nvPr/>
      </p:nvGrpSpPr>
      <p:grpSpPr>
        <a:xfrm>
          <a:off x="0" y="0"/>
          <a:ext cx="0" cy="0"/>
          <a:chOff x="0" y="0"/>
          <a:chExt cx="0" cy="0"/>
        </a:xfrm>
      </p:grpSpPr>
      <p:pic>
        <p:nvPicPr>
          <p:cNvPr id="59" name="Google Shape;59;p9" title="Untitled design (2).png"/>
          <p:cNvPicPr preferRelativeResize="0"/>
          <p:nvPr/>
        </p:nvPicPr>
        <p:blipFill rotWithShape="1">
          <a:blip r:embed="rId2">
            <a:alphaModFix/>
          </a:blip>
          <a:srcRect b="44069" l="37159" r="35400" t="46872"/>
          <a:stretch/>
        </p:blipFill>
        <p:spPr>
          <a:xfrm>
            <a:off x="6072575" y="4390399"/>
            <a:ext cx="2685326" cy="498674"/>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Only">
  <p:cSld name="CUSTOM_3">
    <p:spTree>
      <p:nvGrpSpPr>
        <p:cNvPr id="60" name="Shape 60"/>
        <p:cNvGrpSpPr/>
        <p:nvPr/>
      </p:nvGrpSpPr>
      <p:grpSpPr>
        <a:xfrm>
          <a:off x="0" y="0"/>
          <a:ext cx="0" cy="0"/>
          <a:chOff x="0" y="0"/>
          <a:chExt cx="0" cy="0"/>
        </a:xfrm>
      </p:grpSpPr>
      <p:pic>
        <p:nvPicPr>
          <p:cNvPr id="61" name="Google Shape;61;p10" title="image (1).png"/>
          <p:cNvPicPr preferRelativeResize="0"/>
          <p:nvPr/>
        </p:nvPicPr>
        <p:blipFill rotWithShape="1">
          <a:blip r:embed="rId2">
            <a:alphaModFix/>
          </a:blip>
          <a:srcRect b="0" l="0" r="0" t="25200"/>
          <a:stretch/>
        </p:blipFill>
        <p:spPr>
          <a:xfrm>
            <a:off x="0" y="0"/>
            <a:ext cx="9144003" cy="5143501"/>
          </a:xfrm>
          <a:prstGeom prst="rect">
            <a:avLst/>
          </a:prstGeom>
          <a:noFill/>
          <a:ln>
            <a:noFill/>
          </a:ln>
        </p:spPr>
      </p:pic>
      <p:pic>
        <p:nvPicPr>
          <p:cNvPr id="62" name="Google Shape;62;p10" title="Untitled design (2).png"/>
          <p:cNvPicPr preferRelativeResize="0"/>
          <p:nvPr/>
        </p:nvPicPr>
        <p:blipFill rotWithShape="1">
          <a:blip r:embed="rId3">
            <a:alphaModFix/>
          </a:blip>
          <a:srcRect b="44069" l="37159" r="35400" t="46872"/>
          <a:stretch/>
        </p:blipFill>
        <p:spPr>
          <a:xfrm>
            <a:off x="6072575" y="4390399"/>
            <a:ext cx="2685326" cy="49867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2.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2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37.png"/><Relationship Id="rId4" Type="http://schemas.openxmlformats.org/officeDocument/2006/relationships/image" Target="../media/image25.png"/><Relationship Id="rId10" Type="http://schemas.openxmlformats.org/officeDocument/2006/relationships/image" Target="../media/image13.png"/><Relationship Id="rId9" Type="http://schemas.openxmlformats.org/officeDocument/2006/relationships/image" Target="../media/image18.png"/><Relationship Id="rId5" Type="http://schemas.openxmlformats.org/officeDocument/2006/relationships/image" Target="../media/image20.jpg"/><Relationship Id="rId6" Type="http://schemas.openxmlformats.org/officeDocument/2006/relationships/image" Target="../media/image10.png"/><Relationship Id="rId7" Type="http://schemas.openxmlformats.org/officeDocument/2006/relationships/image" Target="../media/image30.png"/><Relationship Id="rId8"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1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26.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3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5.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29.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image" Target="../media/image36.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19.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27.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22.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 Id="rId3" Type="http://schemas.openxmlformats.org/officeDocument/2006/relationships/image" Target="../media/image32.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 Id="rId3" Type="http://schemas.openxmlformats.org/officeDocument/2006/relationships/image" Target="../media/image34.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 Id="rId3" Type="http://schemas.openxmlformats.org/officeDocument/2006/relationships/image" Target="../media/image2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11.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 Id="rId3" Type="http://schemas.openxmlformats.org/officeDocument/2006/relationships/image" Target="../media/image35.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 Id="rId3" Type="http://schemas.openxmlformats.org/officeDocument/2006/relationships/image" Target="../media/image33.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2.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hyperlink" Target="http://tryengineering.or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hyperlink" Target="http://www.youtube.com/watch?v=589uRMy4Ty4" TargetMode="Externa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hyperlink" Target="http://www.youtube.com/watch?v=589uRMy4Ty4" TargetMode="External"/><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2"/>
          <p:cNvSpPr txBox="1"/>
          <p:nvPr>
            <p:ph type="title"/>
          </p:nvPr>
        </p:nvSpPr>
        <p:spPr>
          <a:xfrm>
            <a:off x="818250" y="2435200"/>
            <a:ext cx="4151100" cy="480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SzPts val="990"/>
              <a:buNone/>
            </a:pPr>
            <a:r>
              <a:rPr lang="en" sz="3100"/>
              <a:t>Chair Lift Challenge</a:t>
            </a:r>
            <a:endParaRPr sz="3100"/>
          </a:p>
        </p:txBody>
      </p:sp>
      <p:pic>
        <p:nvPicPr>
          <p:cNvPr id="69" name="Google Shape;69;p12" title="shutterstock_2678491635.jpg"/>
          <p:cNvPicPr preferRelativeResize="0"/>
          <p:nvPr>
            <p:ph idx="2" type="pic"/>
          </p:nvPr>
        </p:nvPicPr>
        <p:blipFill rotWithShape="1">
          <a:blip r:embed="rId3">
            <a:alphaModFix/>
          </a:blip>
          <a:srcRect b="-2760" l="10402" r="22833" t="2760"/>
          <a:stretch/>
        </p:blipFill>
        <p:spPr>
          <a:xfrm>
            <a:off x="4969325" y="796450"/>
            <a:ext cx="3755700" cy="3757800"/>
          </a:xfrm>
          <a:prstGeom prst="ellipse">
            <a:avLst/>
          </a:prstGeom>
        </p:spPr>
      </p:pic>
      <p:sp>
        <p:nvSpPr>
          <p:cNvPr id="70" name="Google Shape;70;p12"/>
          <p:cNvSpPr txBox="1"/>
          <p:nvPr>
            <p:ph idx="1" type="subTitle"/>
          </p:nvPr>
        </p:nvSpPr>
        <p:spPr>
          <a:xfrm>
            <a:off x="818250" y="2917400"/>
            <a:ext cx="4151100" cy="5166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lang="en"/>
              <a:t>Early-Childhood </a:t>
            </a:r>
            <a:r>
              <a:rPr lang="en"/>
              <a:t>Adaptation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21"/>
          <p:cNvSpPr txBox="1"/>
          <p:nvPr>
            <p:ph type="title"/>
          </p:nvPr>
        </p:nvSpPr>
        <p:spPr>
          <a:xfrm>
            <a:off x="456300" y="414100"/>
            <a:ext cx="6324600" cy="663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What Did We Learn?</a:t>
            </a:r>
            <a:endParaRPr/>
          </a:p>
        </p:txBody>
      </p:sp>
      <p:sp>
        <p:nvSpPr>
          <p:cNvPr id="182" name="Google Shape;182;p21"/>
          <p:cNvSpPr txBox="1"/>
          <p:nvPr>
            <p:ph idx="1" type="body"/>
          </p:nvPr>
        </p:nvSpPr>
        <p:spPr>
          <a:xfrm>
            <a:off x="456300" y="1180900"/>
            <a:ext cx="5333100" cy="2799600"/>
          </a:xfrm>
          <a:prstGeom prst="rect">
            <a:avLst/>
          </a:prstGeom>
        </p:spPr>
        <p:txBody>
          <a:bodyPr anchorCtr="0" anchor="t" bIns="91425" lIns="91425" spcFirstLastPara="1" rIns="91425" wrap="square" tIns="91425">
            <a:normAutofit/>
          </a:bodyPr>
          <a:lstStyle/>
          <a:p>
            <a:pPr indent="0" lvl="0" marL="0" rtl="0" algn="l">
              <a:lnSpc>
                <a:spcPct val="95000"/>
              </a:lnSpc>
              <a:spcBef>
                <a:spcPts val="0"/>
              </a:spcBef>
              <a:spcAft>
                <a:spcPts val="0"/>
              </a:spcAft>
              <a:buClr>
                <a:schemeClr val="dk1"/>
              </a:buClr>
              <a:buSzPts val="1100"/>
              <a:buFont typeface="Arial"/>
              <a:buNone/>
            </a:pPr>
            <a:r>
              <a:rPr lang="en"/>
              <a:t>Engineers learn by watching and asking questions.  </a:t>
            </a:r>
            <a:endParaRPr/>
          </a:p>
          <a:p>
            <a:pPr indent="-355600" lvl="0" marL="457200" rtl="0" algn="l">
              <a:spcBef>
                <a:spcPts val="1200"/>
              </a:spcBef>
              <a:spcAft>
                <a:spcPts val="0"/>
              </a:spcAft>
              <a:buClr>
                <a:schemeClr val="dk1"/>
              </a:buClr>
              <a:buSzPts val="2000"/>
              <a:buFont typeface="Open Sans"/>
              <a:buChar char="●"/>
            </a:pPr>
            <a:r>
              <a:rPr lang="en"/>
              <a:t>What did you learn about chair lifts?</a:t>
            </a:r>
            <a:endParaRPr/>
          </a:p>
          <a:p>
            <a:pPr indent="-355600" lvl="0" marL="457200" rtl="0" algn="l">
              <a:spcBef>
                <a:spcPts val="0"/>
              </a:spcBef>
              <a:spcAft>
                <a:spcPts val="0"/>
              </a:spcAft>
              <a:buClr>
                <a:schemeClr val="dk1"/>
              </a:buClr>
              <a:buSzPts val="2000"/>
              <a:buFont typeface="Open Sans"/>
              <a:buChar char="●"/>
            </a:pPr>
            <a:r>
              <a:rPr lang="en"/>
              <a:t>Were all your questions answered?</a:t>
            </a:r>
            <a:endParaRPr/>
          </a:p>
          <a:p>
            <a:pPr indent="-355600" lvl="0" marL="457200" rtl="0" algn="l">
              <a:spcBef>
                <a:spcPts val="0"/>
              </a:spcBef>
              <a:spcAft>
                <a:spcPts val="0"/>
              </a:spcAft>
              <a:buClr>
                <a:schemeClr val="dk1"/>
              </a:buClr>
              <a:buSzPts val="2000"/>
              <a:buFont typeface="Open Sans"/>
              <a:buChar char="●"/>
            </a:pPr>
            <a:r>
              <a:rPr lang="en"/>
              <a:t>Do you still have questions?</a:t>
            </a:r>
            <a:endParaRPr/>
          </a:p>
          <a:p>
            <a:pPr indent="0" lvl="0" marL="0" rtl="0" algn="l">
              <a:lnSpc>
                <a:spcPct val="95000"/>
              </a:lnSpc>
              <a:spcBef>
                <a:spcPts val="1200"/>
              </a:spcBef>
              <a:spcAft>
                <a:spcPts val="1200"/>
              </a:spcAft>
              <a:buClr>
                <a:schemeClr val="dk1"/>
              </a:buClr>
              <a:buSzPts val="1100"/>
              <a:buFont typeface="Arial"/>
              <a:buNone/>
            </a:pPr>
            <a:r>
              <a:rPr lang="en"/>
              <a:t>Tomorrow, we will act as engineers by designing and building our chairs!</a:t>
            </a:r>
            <a:endParaRPr/>
          </a:p>
        </p:txBody>
      </p:sp>
      <p:grpSp>
        <p:nvGrpSpPr>
          <p:cNvPr id="183" name="Google Shape;183;p21"/>
          <p:cNvGrpSpPr/>
          <p:nvPr/>
        </p:nvGrpSpPr>
        <p:grpSpPr>
          <a:xfrm>
            <a:off x="5938810" y="674025"/>
            <a:ext cx="2669400" cy="3390627"/>
            <a:chOff x="5818775" y="532173"/>
            <a:chExt cx="2789050" cy="3390627"/>
          </a:xfrm>
        </p:grpSpPr>
        <p:sp>
          <p:nvSpPr>
            <p:cNvPr id="184" name="Google Shape;184;p21"/>
            <p:cNvSpPr/>
            <p:nvPr/>
          </p:nvSpPr>
          <p:spPr>
            <a:xfrm>
              <a:off x="5825075" y="709200"/>
              <a:ext cx="2768700" cy="3213600"/>
            </a:xfrm>
            <a:prstGeom prst="rect">
              <a:avLst/>
            </a:prstGeom>
            <a:solidFill>
              <a:srgbClr val="FF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5" name="Google Shape;185;p21"/>
            <p:cNvSpPr/>
            <p:nvPr/>
          </p:nvSpPr>
          <p:spPr>
            <a:xfrm>
              <a:off x="6390673" y="816475"/>
              <a:ext cx="206100" cy="222000"/>
            </a:xfrm>
            <a:prstGeom prst="ellipse">
              <a:avLst/>
            </a:prstGeom>
            <a:solidFill>
              <a:srgbClr val="EEEEEE"/>
            </a:solidFill>
            <a:ln cap="flat" cmpd="sng" w="12250">
              <a:solidFill>
                <a:srgbClr val="000000"/>
              </a:solidFill>
              <a:prstDash val="solid"/>
              <a:round/>
              <a:headEnd len="sm" w="sm" type="none"/>
              <a:tailEnd len="sm" w="sm" type="none"/>
            </a:ln>
          </p:spPr>
          <p:txBody>
            <a:bodyPr anchorCtr="0" anchor="ctr" bIns="117475" lIns="117475" spcFirstLastPara="1" rIns="117475" wrap="square" tIns="117475">
              <a:noAutofit/>
            </a:bodyPr>
            <a:lstStyle/>
            <a:p>
              <a:pPr indent="0" lvl="0" marL="0" rtl="0" algn="ctr">
                <a:spcBef>
                  <a:spcPts val="0"/>
                </a:spcBef>
                <a:spcAft>
                  <a:spcPts val="0"/>
                </a:spcAft>
                <a:buNone/>
              </a:pPr>
              <a:r>
                <a:t/>
              </a:r>
              <a:endParaRPr sz="1799"/>
            </a:p>
          </p:txBody>
        </p:sp>
        <p:sp>
          <p:nvSpPr>
            <p:cNvPr id="186" name="Google Shape;186;p21"/>
            <p:cNvSpPr/>
            <p:nvPr/>
          </p:nvSpPr>
          <p:spPr>
            <a:xfrm>
              <a:off x="6867793" y="816475"/>
              <a:ext cx="206100" cy="222000"/>
            </a:xfrm>
            <a:prstGeom prst="ellipse">
              <a:avLst/>
            </a:prstGeom>
            <a:solidFill>
              <a:srgbClr val="EEEEEE"/>
            </a:solidFill>
            <a:ln cap="flat" cmpd="sng" w="12250">
              <a:solidFill>
                <a:srgbClr val="000000"/>
              </a:solidFill>
              <a:prstDash val="solid"/>
              <a:round/>
              <a:headEnd len="sm" w="sm" type="none"/>
              <a:tailEnd len="sm" w="sm" type="none"/>
            </a:ln>
          </p:spPr>
          <p:txBody>
            <a:bodyPr anchorCtr="0" anchor="ctr" bIns="117475" lIns="117475" spcFirstLastPara="1" rIns="117475" wrap="square" tIns="117475">
              <a:noAutofit/>
            </a:bodyPr>
            <a:lstStyle/>
            <a:p>
              <a:pPr indent="0" lvl="0" marL="0" rtl="0" algn="ctr">
                <a:spcBef>
                  <a:spcPts val="0"/>
                </a:spcBef>
                <a:spcAft>
                  <a:spcPts val="0"/>
                </a:spcAft>
                <a:buNone/>
              </a:pPr>
              <a:r>
                <a:t/>
              </a:r>
              <a:endParaRPr sz="1799"/>
            </a:p>
          </p:txBody>
        </p:sp>
        <p:sp>
          <p:nvSpPr>
            <p:cNvPr id="187" name="Google Shape;187;p21"/>
            <p:cNvSpPr/>
            <p:nvPr/>
          </p:nvSpPr>
          <p:spPr>
            <a:xfrm>
              <a:off x="7344945" y="816475"/>
              <a:ext cx="206100" cy="222000"/>
            </a:xfrm>
            <a:prstGeom prst="ellipse">
              <a:avLst/>
            </a:prstGeom>
            <a:solidFill>
              <a:srgbClr val="EEEEEE"/>
            </a:solidFill>
            <a:ln cap="flat" cmpd="sng" w="12250">
              <a:solidFill>
                <a:srgbClr val="000000"/>
              </a:solidFill>
              <a:prstDash val="solid"/>
              <a:round/>
              <a:headEnd len="sm" w="sm" type="none"/>
              <a:tailEnd len="sm" w="sm" type="none"/>
            </a:ln>
          </p:spPr>
          <p:txBody>
            <a:bodyPr anchorCtr="0" anchor="ctr" bIns="117475" lIns="117475" spcFirstLastPara="1" rIns="117475" wrap="square" tIns="117475">
              <a:noAutofit/>
            </a:bodyPr>
            <a:lstStyle/>
            <a:p>
              <a:pPr indent="0" lvl="0" marL="0" rtl="0" algn="ctr">
                <a:spcBef>
                  <a:spcPts val="0"/>
                </a:spcBef>
                <a:spcAft>
                  <a:spcPts val="0"/>
                </a:spcAft>
                <a:buNone/>
              </a:pPr>
              <a:r>
                <a:t/>
              </a:r>
              <a:endParaRPr sz="1799"/>
            </a:p>
          </p:txBody>
        </p:sp>
        <p:sp>
          <p:nvSpPr>
            <p:cNvPr id="188" name="Google Shape;188;p21"/>
            <p:cNvSpPr/>
            <p:nvPr/>
          </p:nvSpPr>
          <p:spPr>
            <a:xfrm>
              <a:off x="7822080" y="816475"/>
              <a:ext cx="206100" cy="222000"/>
            </a:xfrm>
            <a:prstGeom prst="ellipse">
              <a:avLst/>
            </a:prstGeom>
            <a:solidFill>
              <a:srgbClr val="EEEEEE"/>
            </a:solidFill>
            <a:ln cap="flat" cmpd="sng" w="12250">
              <a:solidFill>
                <a:srgbClr val="000000"/>
              </a:solidFill>
              <a:prstDash val="solid"/>
              <a:round/>
              <a:headEnd len="sm" w="sm" type="none"/>
              <a:tailEnd len="sm" w="sm" type="none"/>
            </a:ln>
          </p:spPr>
          <p:txBody>
            <a:bodyPr anchorCtr="0" anchor="ctr" bIns="117475" lIns="117475" spcFirstLastPara="1" rIns="117475" wrap="square" tIns="117475">
              <a:noAutofit/>
            </a:bodyPr>
            <a:lstStyle/>
            <a:p>
              <a:pPr indent="0" lvl="0" marL="0" rtl="0" algn="ctr">
                <a:spcBef>
                  <a:spcPts val="0"/>
                </a:spcBef>
                <a:spcAft>
                  <a:spcPts val="0"/>
                </a:spcAft>
                <a:buNone/>
              </a:pPr>
              <a:r>
                <a:t/>
              </a:r>
              <a:endParaRPr sz="1799"/>
            </a:p>
          </p:txBody>
        </p:sp>
        <p:sp>
          <p:nvSpPr>
            <p:cNvPr id="189" name="Google Shape;189;p21"/>
            <p:cNvSpPr/>
            <p:nvPr/>
          </p:nvSpPr>
          <p:spPr>
            <a:xfrm>
              <a:off x="8299216" y="816475"/>
              <a:ext cx="206100" cy="222000"/>
            </a:xfrm>
            <a:prstGeom prst="ellipse">
              <a:avLst/>
            </a:prstGeom>
            <a:solidFill>
              <a:srgbClr val="EEEEEE"/>
            </a:solidFill>
            <a:ln cap="flat" cmpd="sng" w="12250">
              <a:solidFill>
                <a:srgbClr val="000000"/>
              </a:solidFill>
              <a:prstDash val="solid"/>
              <a:round/>
              <a:headEnd len="sm" w="sm" type="none"/>
              <a:tailEnd len="sm" w="sm" type="none"/>
            </a:ln>
          </p:spPr>
          <p:txBody>
            <a:bodyPr anchorCtr="0" anchor="ctr" bIns="117475" lIns="117475" spcFirstLastPara="1" rIns="117475" wrap="square" tIns="117475">
              <a:noAutofit/>
            </a:bodyPr>
            <a:lstStyle/>
            <a:p>
              <a:pPr indent="0" lvl="0" marL="0" rtl="0" algn="ctr">
                <a:spcBef>
                  <a:spcPts val="0"/>
                </a:spcBef>
                <a:spcAft>
                  <a:spcPts val="0"/>
                </a:spcAft>
                <a:buNone/>
              </a:pPr>
              <a:r>
                <a:t/>
              </a:r>
              <a:endParaRPr sz="1799"/>
            </a:p>
          </p:txBody>
        </p:sp>
        <p:sp>
          <p:nvSpPr>
            <p:cNvPr id="190" name="Google Shape;190;p21"/>
            <p:cNvSpPr/>
            <p:nvPr/>
          </p:nvSpPr>
          <p:spPr>
            <a:xfrm rot="4411427">
              <a:off x="6271453" y="634407"/>
              <a:ext cx="346946" cy="178933"/>
            </a:xfrm>
            <a:prstGeom prst="blockArc">
              <a:avLst>
                <a:gd fmla="val 10800000" name="adj1"/>
                <a:gd fmla="val 0" name="adj2"/>
                <a:gd fmla="val 25000" name="adj3"/>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1" name="Google Shape;191;p21"/>
            <p:cNvSpPr/>
            <p:nvPr/>
          </p:nvSpPr>
          <p:spPr>
            <a:xfrm rot="4411427">
              <a:off x="8196853" y="634407"/>
              <a:ext cx="346946" cy="178933"/>
            </a:xfrm>
            <a:prstGeom prst="blockArc">
              <a:avLst>
                <a:gd fmla="val 10800000" name="adj1"/>
                <a:gd fmla="val 0" name="adj2"/>
                <a:gd fmla="val 25000" name="adj3"/>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2" name="Google Shape;192;p21"/>
            <p:cNvSpPr/>
            <p:nvPr/>
          </p:nvSpPr>
          <p:spPr>
            <a:xfrm rot="4411427">
              <a:off x="7683178" y="634407"/>
              <a:ext cx="346946" cy="178933"/>
            </a:xfrm>
            <a:prstGeom prst="blockArc">
              <a:avLst>
                <a:gd fmla="val 10800000" name="adj1"/>
                <a:gd fmla="val 0" name="adj2"/>
                <a:gd fmla="val 25000" name="adj3"/>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3" name="Google Shape;193;p21"/>
            <p:cNvSpPr/>
            <p:nvPr/>
          </p:nvSpPr>
          <p:spPr>
            <a:xfrm rot="4411427">
              <a:off x="7224303" y="634407"/>
              <a:ext cx="346946" cy="178933"/>
            </a:xfrm>
            <a:prstGeom prst="blockArc">
              <a:avLst>
                <a:gd fmla="val 10800000" name="adj1"/>
                <a:gd fmla="val 0" name="adj2"/>
                <a:gd fmla="val 25000" name="adj3"/>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194" name="Google Shape;194;p21"/>
            <p:cNvCxnSpPr/>
            <p:nvPr/>
          </p:nvCxnSpPr>
          <p:spPr>
            <a:xfrm>
              <a:off x="6019952" y="713548"/>
              <a:ext cx="2100" cy="3204900"/>
            </a:xfrm>
            <a:prstGeom prst="straightConnector1">
              <a:avLst/>
            </a:prstGeom>
            <a:noFill/>
            <a:ln cap="flat" cmpd="sng" w="9525">
              <a:solidFill>
                <a:srgbClr val="E06666"/>
              </a:solidFill>
              <a:prstDash val="solid"/>
              <a:round/>
              <a:headEnd len="med" w="med" type="none"/>
              <a:tailEnd len="med" w="med" type="none"/>
            </a:ln>
          </p:spPr>
        </p:cxnSp>
        <p:sp>
          <p:nvSpPr>
            <p:cNvPr id="195" name="Google Shape;195;p21"/>
            <p:cNvSpPr/>
            <p:nvPr/>
          </p:nvSpPr>
          <p:spPr>
            <a:xfrm rot="4411427">
              <a:off x="6756291" y="634407"/>
              <a:ext cx="346946" cy="178933"/>
            </a:xfrm>
            <a:prstGeom prst="blockArc">
              <a:avLst>
                <a:gd fmla="val 10800000" name="adj1"/>
                <a:gd fmla="val 0" name="adj2"/>
                <a:gd fmla="val 25000" name="adj3"/>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6" name="Google Shape;196;p21"/>
            <p:cNvSpPr/>
            <p:nvPr/>
          </p:nvSpPr>
          <p:spPr>
            <a:xfrm>
              <a:off x="5913538" y="816475"/>
              <a:ext cx="206100" cy="222000"/>
            </a:xfrm>
            <a:prstGeom prst="ellipse">
              <a:avLst/>
            </a:prstGeom>
            <a:solidFill>
              <a:srgbClr val="EEEEEE"/>
            </a:solidFill>
            <a:ln cap="flat" cmpd="sng" w="12250">
              <a:solidFill>
                <a:srgbClr val="000000"/>
              </a:solidFill>
              <a:prstDash val="solid"/>
              <a:round/>
              <a:headEnd len="sm" w="sm" type="none"/>
              <a:tailEnd len="sm" w="sm" type="none"/>
            </a:ln>
          </p:spPr>
          <p:txBody>
            <a:bodyPr anchorCtr="0" anchor="ctr" bIns="117475" lIns="117475" spcFirstLastPara="1" rIns="117475" wrap="square" tIns="117475">
              <a:noAutofit/>
            </a:bodyPr>
            <a:lstStyle/>
            <a:p>
              <a:pPr indent="0" lvl="0" marL="0" rtl="0" algn="ctr">
                <a:spcBef>
                  <a:spcPts val="0"/>
                </a:spcBef>
                <a:spcAft>
                  <a:spcPts val="0"/>
                </a:spcAft>
                <a:buNone/>
              </a:pPr>
              <a:r>
                <a:t/>
              </a:r>
              <a:endParaRPr sz="1799"/>
            </a:p>
          </p:txBody>
        </p:sp>
        <p:sp>
          <p:nvSpPr>
            <p:cNvPr id="197" name="Google Shape;197;p21"/>
            <p:cNvSpPr/>
            <p:nvPr/>
          </p:nvSpPr>
          <p:spPr>
            <a:xfrm rot="4411427">
              <a:off x="5786603" y="634407"/>
              <a:ext cx="346946" cy="178933"/>
            </a:xfrm>
            <a:prstGeom prst="blockArc">
              <a:avLst>
                <a:gd fmla="val 10800000" name="adj1"/>
                <a:gd fmla="val 0" name="adj2"/>
                <a:gd fmla="val 25000" name="adj3"/>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198" name="Google Shape;198;p21"/>
            <p:cNvCxnSpPr/>
            <p:nvPr/>
          </p:nvCxnSpPr>
          <p:spPr>
            <a:xfrm>
              <a:off x="5826525" y="1394175"/>
              <a:ext cx="2781300" cy="300"/>
            </a:xfrm>
            <a:prstGeom prst="straightConnector1">
              <a:avLst/>
            </a:prstGeom>
            <a:noFill/>
            <a:ln cap="flat" cmpd="sng" w="9525">
              <a:solidFill>
                <a:srgbClr val="C9DAF8"/>
              </a:solidFill>
              <a:prstDash val="solid"/>
              <a:round/>
              <a:headEnd len="med" w="med" type="none"/>
              <a:tailEnd len="med" w="med" type="none"/>
            </a:ln>
          </p:spPr>
        </p:cxnSp>
        <p:cxnSp>
          <p:nvCxnSpPr>
            <p:cNvPr id="199" name="Google Shape;199;p21"/>
            <p:cNvCxnSpPr/>
            <p:nvPr/>
          </p:nvCxnSpPr>
          <p:spPr>
            <a:xfrm>
              <a:off x="5826525" y="1750175"/>
              <a:ext cx="2781300" cy="300"/>
            </a:xfrm>
            <a:prstGeom prst="straightConnector1">
              <a:avLst/>
            </a:prstGeom>
            <a:noFill/>
            <a:ln cap="flat" cmpd="sng" w="9525">
              <a:solidFill>
                <a:srgbClr val="C9DAF8"/>
              </a:solidFill>
              <a:prstDash val="solid"/>
              <a:round/>
              <a:headEnd len="med" w="med" type="none"/>
              <a:tailEnd len="med" w="med" type="none"/>
            </a:ln>
          </p:spPr>
        </p:cxnSp>
        <p:cxnSp>
          <p:nvCxnSpPr>
            <p:cNvPr id="200" name="Google Shape;200;p21"/>
            <p:cNvCxnSpPr/>
            <p:nvPr/>
          </p:nvCxnSpPr>
          <p:spPr>
            <a:xfrm>
              <a:off x="5818775" y="2106175"/>
              <a:ext cx="2781300" cy="300"/>
            </a:xfrm>
            <a:prstGeom prst="straightConnector1">
              <a:avLst/>
            </a:prstGeom>
            <a:noFill/>
            <a:ln cap="flat" cmpd="sng" w="9525">
              <a:solidFill>
                <a:srgbClr val="C9DAF8"/>
              </a:solidFill>
              <a:prstDash val="solid"/>
              <a:round/>
              <a:headEnd len="med" w="med" type="none"/>
              <a:tailEnd len="med" w="med" type="none"/>
            </a:ln>
          </p:spPr>
        </p:cxnSp>
        <p:cxnSp>
          <p:nvCxnSpPr>
            <p:cNvPr id="201" name="Google Shape;201;p21"/>
            <p:cNvCxnSpPr/>
            <p:nvPr/>
          </p:nvCxnSpPr>
          <p:spPr>
            <a:xfrm>
              <a:off x="5826525" y="2447938"/>
              <a:ext cx="2781300" cy="300"/>
            </a:xfrm>
            <a:prstGeom prst="straightConnector1">
              <a:avLst/>
            </a:prstGeom>
            <a:noFill/>
            <a:ln cap="flat" cmpd="sng" w="9525">
              <a:solidFill>
                <a:srgbClr val="C9DAF8"/>
              </a:solidFill>
              <a:prstDash val="solid"/>
              <a:round/>
              <a:headEnd len="med" w="med" type="none"/>
              <a:tailEnd len="med" w="med" type="none"/>
            </a:ln>
          </p:spPr>
        </p:cxnSp>
        <p:cxnSp>
          <p:nvCxnSpPr>
            <p:cNvPr id="202" name="Google Shape;202;p21"/>
            <p:cNvCxnSpPr/>
            <p:nvPr/>
          </p:nvCxnSpPr>
          <p:spPr>
            <a:xfrm>
              <a:off x="5826525" y="2818175"/>
              <a:ext cx="2781300" cy="300"/>
            </a:xfrm>
            <a:prstGeom prst="straightConnector1">
              <a:avLst/>
            </a:prstGeom>
            <a:noFill/>
            <a:ln cap="flat" cmpd="sng" w="9525">
              <a:solidFill>
                <a:srgbClr val="C9DAF8"/>
              </a:solidFill>
              <a:prstDash val="solid"/>
              <a:round/>
              <a:headEnd len="med" w="med" type="none"/>
              <a:tailEnd len="med" w="med" type="none"/>
            </a:ln>
          </p:spPr>
        </p:cxnSp>
        <p:cxnSp>
          <p:nvCxnSpPr>
            <p:cNvPr id="203" name="Google Shape;203;p21"/>
            <p:cNvCxnSpPr/>
            <p:nvPr/>
          </p:nvCxnSpPr>
          <p:spPr>
            <a:xfrm>
              <a:off x="5826525" y="3188400"/>
              <a:ext cx="2781300" cy="300"/>
            </a:xfrm>
            <a:prstGeom prst="straightConnector1">
              <a:avLst/>
            </a:prstGeom>
            <a:noFill/>
            <a:ln cap="flat" cmpd="sng" w="9525">
              <a:solidFill>
                <a:srgbClr val="C9DAF8"/>
              </a:solidFill>
              <a:prstDash val="solid"/>
              <a:round/>
              <a:headEnd len="med" w="med" type="none"/>
              <a:tailEnd len="med" w="med" type="none"/>
            </a:ln>
          </p:spPr>
        </p:cxnSp>
        <p:cxnSp>
          <p:nvCxnSpPr>
            <p:cNvPr id="204" name="Google Shape;204;p21"/>
            <p:cNvCxnSpPr/>
            <p:nvPr/>
          </p:nvCxnSpPr>
          <p:spPr>
            <a:xfrm>
              <a:off x="5818775" y="3558625"/>
              <a:ext cx="2781300" cy="300"/>
            </a:xfrm>
            <a:prstGeom prst="straightConnector1">
              <a:avLst/>
            </a:prstGeom>
            <a:noFill/>
            <a:ln cap="flat" cmpd="sng" w="9525">
              <a:solidFill>
                <a:srgbClr val="C9DAF8"/>
              </a:solidFill>
              <a:prstDash val="solid"/>
              <a:round/>
              <a:headEnd len="med" w="med" type="none"/>
              <a:tailEnd len="med" w="med" type="none"/>
            </a:ln>
          </p:spPr>
        </p:cxnSp>
      </p:grpSp>
      <p:sp>
        <p:nvSpPr>
          <p:cNvPr id="205" name="Google Shape;205;p21"/>
          <p:cNvSpPr txBox="1"/>
          <p:nvPr/>
        </p:nvSpPr>
        <p:spPr>
          <a:xfrm>
            <a:off x="6101608" y="1117276"/>
            <a:ext cx="23433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200">
                <a:solidFill>
                  <a:srgbClr val="1155CC"/>
                </a:solidFill>
                <a:latin typeface="Comic Sans MS"/>
                <a:ea typeface="Comic Sans MS"/>
                <a:cs typeface="Comic Sans MS"/>
                <a:sym typeface="Comic Sans MS"/>
              </a:rPr>
              <a:t>K      W     L</a:t>
            </a:r>
            <a:endParaRPr b="1" sz="2200">
              <a:solidFill>
                <a:srgbClr val="1155CC"/>
              </a:solidFill>
              <a:latin typeface="Comic Sans MS"/>
              <a:ea typeface="Comic Sans MS"/>
              <a:cs typeface="Comic Sans MS"/>
              <a:sym typeface="Comic Sans MS"/>
            </a:endParaRPr>
          </a:p>
        </p:txBody>
      </p:sp>
      <p:cxnSp>
        <p:nvCxnSpPr>
          <p:cNvPr id="206" name="Google Shape;206;p21"/>
          <p:cNvCxnSpPr/>
          <p:nvPr/>
        </p:nvCxnSpPr>
        <p:spPr>
          <a:xfrm>
            <a:off x="6861797" y="1212026"/>
            <a:ext cx="9300" cy="2648100"/>
          </a:xfrm>
          <a:prstGeom prst="straightConnector1">
            <a:avLst/>
          </a:prstGeom>
          <a:noFill/>
          <a:ln cap="flat" cmpd="sng" w="19050">
            <a:solidFill>
              <a:srgbClr val="000000"/>
            </a:solidFill>
            <a:prstDash val="solid"/>
            <a:round/>
            <a:headEnd len="med" w="med" type="none"/>
            <a:tailEnd len="med" w="med" type="none"/>
          </a:ln>
        </p:spPr>
      </p:cxnSp>
      <p:cxnSp>
        <p:nvCxnSpPr>
          <p:cNvPr id="207" name="Google Shape;207;p21"/>
          <p:cNvCxnSpPr/>
          <p:nvPr/>
        </p:nvCxnSpPr>
        <p:spPr>
          <a:xfrm>
            <a:off x="7755161" y="1212026"/>
            <a:ext cx="9300" cy="2648100"/>
          </a:xfrm>
          <a:prstGeom prst="straightConnector1">
            <a:avLst/>
          </a:prstGeom>
          <a:noFill/>
          <a:ln cap="flat" cmpd="sng" w="19050">
            <a:solidFill>
              <a:srgbClr val="000000"/>
            </a:solidFill>
            <a:prstDash val="solid"/>
            <a:round/>
            <a:headEnd len="med" w="med" type="none"/>
            <a:tailEnd len="med" w="med" type="none"/>
          </a:ln>
        </p:spPr>
      </p:cxnSp>
      <p:cxnSp>
        <p:nvCxnSpPr>
          <p:cNvPr id="208" name="Google Shape;208;p21"/>
          <p:cNvCxnSpPr/>
          <p:nvPr/>
        </p:nvCxnSpPr>
        <p:spPr>
          <a:xfrm>
            <a:off x="6110940" y="1545401"/>
            <a:ext cx="2324400" cy="0"/>
          </a:xfrm>
          <a:prstGeom prst="straightConnector1">
            <a:avLst/>
          </a:prstGeom>
          <a:noFill/>
          <a:ln cap="flat" cmpd="sng" w="19050">
            <a:solidFill>
              <a:srgbClr val="000000"/>
            </a:solidFill>
            <a:prstDash val="solid"/>
            <a:round/>
            <a:headEnd len="med" w="med" type="none"/>
            <a:tailEnd len="med" w="med" type="none"/>
          </a:ln>
        </p:spPr>
      </p:cxnSp>
      <p:sp>
        <p:nvSpPr>
          <p:cNvPr id="209" name="Google Shape;209;p21"/>
          <p:cNvSpPr/>
          <p:nvPr/>
        </p:nvSpPr>
        <p:spPr>
          <a:xfrm rot="-5400000">
            <a:off x="7603054" y="3344125"/>
            <a:ext cx="1143000" cy="838800"/>
          </a:xfrm>
          <a:prstGeom prst="rightArrow">
            <a:avLst>
              <a:gd fmla="val 50000" name="adj1"/>
              <a:gd fmla="val 50000" name="adj2"/>
            </a:avLst>
          </a:prstGeom>
          <a:solidFill>
            <a:srgbClr val="FFFF00"/>
          </a:solidFill>
          <a:ln cap="flat" cmpd="sng" w="9525">
            <a:solidFill>
              <a:srgbClr val="BF9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22"/>
          <p:cNvSpPr txBox="1"/>
          <p:nvPr>
            <p:ph type="title"/>
          </p:nvPr>
        </p:nvSpPr>
        <p:spPr>
          <a:xfrm>
            <a:off x="4428925" y="2052300"/>
            <a:ext cx="4105200" cy="10389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
              <a:t>Part 2: Design and Build Your Chair</a:t>
            </a:r>
            <a:endParaRPr/>
          </a:p>
        </p:txBody>
      </p:sp>
      <p:pic>
        <p:nvPicPr>
          <p:cNvPr id="215" name="Google Shape;215;p22" title="shutterstock_2747467193.jpg"/>
          <p:cNvPicPr preferRelativeResize="0"/>
          <p:nvPr>
            <p:ph idx="2" type="pic"/>
          </p:nvPr>
        </p:nvPicPr>
        <p:blipFill rotWithShape="1">
          <a:blip r:embed="rId3">
            <a:alphaModFix/>
          </a:blip>
          <a:srcRect b="0" l="16618" r="16618" t="0"/>
          <a:stretch/>
        </p:blipFill>
        <p:spPr>
          <a:xfrm>
            <a:off x="494893" y="788550"/>
            <a:ext cx="3564600" cy="3566400"/>
          </a:xfrm>
          <a:prstGeom prst="ellipse">
            <a:avLst/>
          </a:prstGeom>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23"/>
          <p:cNvSpPr txBox="1"/>
          <p:nvPr>
            <p:ph type="title"/>
          </p:nvPr>
        </p:nvSpPr>
        <p:spPr>
          <a:xfrm>
            <a:off x="456300" y="414100"/>
            <a:ext cx="6324600" cy="663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Review KWL Chart</a:t>
            </a:r>
            <a:endParaRPr/>
          </a:p>
        </p:txBody>
      </p:sp>
      <p:sp>
        <p:nvSpPr>
          <p:cNvPr id="221" name="Google Shape;221;p23"/>
          <p:cNvSpPr txBox="1"/>
          <p:nvPr>
            <p:ph idx="1" type="body"/>
          </p:nvPr>
        </p:nvSpPr>
        <p:spPr>
          <a:xfrm>
            <a:off x="456300" y="1036625"/>
            <a:ext cx="5264400" cy="3818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Yesterday, we learned how chair lifts work and keep skiers safe. </a:t>
            </a:r>
            <a:endParaRPr/>
          </a:p>
          <a:p>
            <a:pPr indent="-355600" lvl="0" marL="457200" rtl="0" algn="l">
              <a:spcBef>
                <a:spcPts val="1200"/>
              </a:spcBef>
              <a:spcAft>
                <a:spcPts val="0"/>
              </a:spcAft>
              <a:buClr>
                <a:schemeClr val="dk1"/>
              </a:buClr>
              <a:buSzPts val="2000"/>
              <a:buFont typeface="Open Sans"/>
              <a:buChar char="●"/>
            </a:pPr>
            <a:r>
              <a:rPr lang="en"/>
              <a:t>What do you remember about chair lifts?</a:t>
            </a:r>
            <a:endParaRPr/>
          </a:p>
          <a:p>
            <a:pPr indent="-355600" lvl="0" marL="457200" rtl="0" algn="l">
              <a:spcBef>
                <a:spcPts val="0"/>
              </a:spcBef>
              <a:spcAft>
                <a:spcPts val="0"/>
              </a:spcAft>
              <a:buClr>
                <a:schemeClr val="dk1"/>
              </a:buClr>
              <a:buSzPts val="2000"/>
              <a:buFont typeface="Open Sans"/>
              <a:buChar char="●"/>
            </a:pPr>
            <a:r>
              <a:rPr lang="en"/>
              <a:t>What helps them go up the mountain?</a:t>
            </a:r>
            <a:endParaRPr/>
          </a:p>
          <a:p>
            <a:pPr indent="-355600" lvl="0" marL="457200" rtl="0" algn="l">
              <a:spcBef>
                <a:spcPts val="0"/>
              </a:spcBef>
              <a:spcAft>
                <a:spcPts val="0"/>
              </a:spcAft>
              <a:buClr>
                <a:schemeClr val="dk1"/>
              </a:buClr>
              <a:buSzPts val="2000"/>
              <a:buFont typeface="Open Sans"/>
              <a:buChar char="●"/>
            </a:pPr>
            <a:r>
              <a:rPr lang="en"/>
              <a:t>How do they keep people safe? </a:t>
            </a:r>
            <a:endParaRPr/>
          </a:p>
          <a:p>
            <a:pPr indent="0" lvl="0" marL="0" rtl="0" algn="l">
              <a:spcBef>
                <a:spcPts val="1200"/>
              </a:spcBef>
              <a:spcAft>
                <a:spcPts val="0"/>
              </a:spcAft>
              <a:buClr>
                <a:schemeClr val="dk1"/>
              </a:buClr>
              <a:buSzPts val="1100"/>
              <a:buFont typeface="Arial"/>
              <a:buNone/>
            </a:pPr>
            <a:r>
              <a:rPr lang="en"/>
              <a:t>Today, we’re going to </a:t>
            </a:r>
            <a:r>
              <a:rPr b="1" lang="en"/>
              <a:t>build a chair</a:t>
            </a:r>
            <a:r>
              <a:rPr lang="en"/>
              <a:t> for our ping pong balls to travel up the mountain. </a:t>
            </a:r>
            <a:endParaRPr/>
          </a:p>
          <a:p>
            <a:pPr indent="0" lvl="0" marL="0" rtl="0" algn="l">
              <a:spcBef>
                <a:spcPts val="1200"/>
              </a:spcBef>
              <a:spcAft>
                <a:spcPts val="1200"/>
              </a:spcAft>
              <a:buNone/>
            </a:pPr>
            <a:r>
              <a:t/>
            </a:r>
            <a:endParaRPr/>
          </a:p>
        </p:txBody>
      </p:sp>
      <p:pic>
        <p:nvPicPr>
          <p:cNvPr id="222" name="Google Shape;222;p23" title="IMG_3374.jpeg"/>
          <p:cNvPicPr preferRelativeResize="0"/>
          <p:nvPr/>
        </p:nvPicPr>
        <p:blipFill rotWithShape="1">
          <a:blip r:embed="rId3">
            <a:alphaModFix/>
          </a:blip>
          <a:srcRect b="12376" l="5338" r="1820" t="4952"/>
          <a:stretch/>
        </p:blipFill>
        <p:spPr>
          <a:xfrm>
            <a:off x="5946000" y="1036625"/>
            <a:ext cx="2745300" cy="325922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24"/>
          <p:cNvSpPr txBox="1"/>
          <p:nvPr>
            <p:ph type="title"/>
          </p:nvPr>
        </p:nvSpPr>
        <p:spPr>
          <a:xfrm>
            <a:off x="456300" y="414100"/>
            <a:ext cx="6324600" cy="663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Material Exploration</a:t>
            </a:r>
            <a:endParaRPr/>
          </a:p>
        </p:txBody>
      </p:sp>
      <p:sp>
        <p:nvSpPr>
          <p:cNvPr id="228" name="Google Shape;228;p24"/>
          <p:cNvSpPr txBox="1"/>
          <p:nvPr>
            <p:ph idx="1" type="body"/>
          </p:nvPr>
        </p:nvSpPr>
        <p:spPr>
          <a:xfrm>
            <a:off x="456300" y="1171950"/>
            <a:ext cx="4757700" cy="2799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Let’s explore our materials!</a:t>
            </a:r>
            <a:endParaRPr/>
          </a:p>
          <a:p>
            <a:pPr indent="-355600" lvl="0" marL="457200" rtl="0" algn="l">
              <a:spcBef>
                <a:spcPts val="1200"/>
              </a:spcBef>
              <a:spcAft>
                <a:spcPts val="0"/>
              </a:spcAft>
              <a:buSzPts val="2000"/>
              <a:buChar char="●"/>
            </a:pPr>
            <a:r>
              <a:rPr lang="en"/>
              <a:t>Which ones are strong? Which are bendy?</a:t>
            </a:r>
            <a:endParaRPr/>
          </a:p>
          <a:p>
            <a:pPr indent="-355600" lvl="0" marL="457200" rtl="0" algn="l">
              <a:spcBef>
                <a:spcPts val="0"/>
              </a:spcBef>
              <a:spcAft>
                <a:spcPts val="0"/>
              </a:spcAft>
              <a:buSzPts val="2000"/>
              <a:buChar char="●"/>
            </a:pPr>
            <a:r>
              <a:rPr lang="en"/>
              <a:t>Which ones could make good sides for a chair?</a:t>
            </a:r>
            <a:endParaRPr/>
          </a:p>
          <a:p>
            <a:pPr indent="-355600" lvl="0" marL="457200" rtl="0" algn="l">
              <a:spcBef>
                <a:spcPts val="0"/>
              </a:spcBef>
              <a:spcAft>
                <a:spcPts val="0"/>
              </a:spcAft>
              <a:buSzPts val="2000"/>
              <a:buChar char="●"/>
            </a:pPr>
            <a:r>
              <a:rPr lang="en"/>
              <a:t>Which</a:t>
            </a:r>
            <a:r>
              <a:rPr lang="en"/>
              <a:t> ones could we use to hang the chair?</a:t>
            </a:r>
            <a:endParaRPr/>
          </a:p>
        </p:txBody>
      </p:sp>
      <p:pic>
        <p:nvPicPr>
          <p:cNvPr id="229" name="Google Shape;229;p24" title="shutterstock_2419979927.png"/>
          <p:cNvPicPr preferRelativeResize="0"/>
          <p:nvPr/>
        </p:nvPicPr>
        <p:blipFill rotWithShape="1">
          <a:blip r:embed="rId3">
            <a:alphaModFix/>
          </a:blip>
          <a:srcRect b="5986" l="20614" r="22331" t="7389"/>
          <a:stretch/>
        </p:blipFill>
        <p:spPr>
          <a:xfrm>
            <a:off x="7767725" y="2478975"/>
            <a:ext cx="983025" cy="1492577"/>
          </a:xfrm>
          <a:prstGeom prst="rect">
            <a:avLst/>
          </a:prstGeom>
          <a:noFill/>
          <a:ln>
            <a:noFill/>
          </a:ln>
        </p:spPr>
      </p:pic>
      <p:pic>
        <p:nvPicPr>
          <p:cNvPr id="230" name="Google Shape;230;p24" title="shutterstock_2487927655.jpg"/>
          <p:cNvPicPr preferRelativeResize="0"/>
          <p:nvPr/>
        </p:nvPicPr>
        <p:blipFill rotWithShape="1">
          <a:blip r:embed="rId4">
            <a:alphaModFix/>
          </a:blip>
          <a:srcRect b="8296" l="7930" r="5781" t="5109"/>
          <a:stretch/>
        </p:blipFill>
        <p:spPr>
          <a:xfrm rot="-3032676">
            <a:off x="6962972" y="865113"/>
            <a:ext cx="2009108" cy="1237999"/>
          </a:xfrm>
          <a:prstGeom prst="rect">
            <a:avLst/>
          </a:prstGeom>
          <a:noFill/>
          <a:ln>
            <a:noFill/>
          </a:ln>
        </p:spPr>
      </p:pic>
      <p:pic>
        <p:nvPicPr>
          <p:cNvPr id="231" name="Google Shape;231;p24" title="bigstock--183416500.jpg"/>
          <p:cNvPicPr preferRelativeResize="0"/>
          <p:nvPr/>
        </p:nvPicPr>
        <p:blipFill>
          <a:blip r:embed="rId5">
            <a:alphaModFix/>
          </a:blip>
          <a:stretch>
            <a:fillRect/>
          </a:stretch>
        </p:blipFill>
        <p:spPr>
          <a:xfrm rot="-2526177">
            <a:off x="6499083" y="2198030"/>
            <a:ext cx="836939" cy="1255413"/>
          </a:xfrm>
          <a:prstGeom prst="rect">
            <a:avLst/>
          </a:prstGeom>
          <a:solidFill>
            <a:srgbClr val="F3F3F3">
              <a:alpha val="82390"/>
            </a:srgbClr>
          </a:solidFill>
          <a:ln>
            <a:noFill/>
          </a:ln>
        </p:spPr>
      </p:pic>
      <p:pic>
        <p:nvPicPr>
          <p:cNvPr id="232" name="Google Shape;232;p24" title="shutterstock_2257383721.jpg"/>
          <p:cNvPicPr preferRelativeResize="0"/>
          <p:nvPr/>
        </p:nvPicPr>
        <p:blipFill rotWithShape="1">
          <a:blip r:embed="rId6">
            <a:alphaModFix/>
          </a:blip>
          <a:srcRect b="18777" l="14844" r="17438" t="14805"/>
          <a:stretch/>
        </p:blipFill>
        <p:spPr>
          <a:xfrm rot="2979395">
            <a:off x="6296200" y="814258"/>
            <a:ext cx="1348125" cy="912300"/>
          </a:xfrm>
          <a:prstGeom prst="rect">
            <a:avLst/>
          </a:prstGeom>
          <a:noFill/>
          <a:ln>
            <a:noFill/>
          </a:ln>
        </p:spPr>
      </p:pic>
      <p:pic>
        <p:nvPicPr>
          <p:cNvPr id="233" name="Google Shape;233;p24" title="shutterstock_118430023.jpg"/>
          <p:cNvPicPr preferRelativeResize="0"/>
          <p:nvPr/>
        </p:nvPicPr>
        <p:blipFill>
          <a:blip r:embed="rId7">
            <a:alphaModFix/>
          </a:blip>
          <a:stretch>
            <a:fillRect/>
          </a:stretch>
        </p:blipFill>
        <p:spPr>
          <a:xfrm>
            <a:off x="4362773" y="3631450"/>
            <a:ext cx="1378050" cy="912300"/>
          </a:xfrm>
          <a:prstGeom prst="rect">
            <a:avLst/>
          </a:prstGeom>
          <a:noFill/>
          <a:ln>
            <a:noFill/>
          </a:ln>
        </p:spPr>
      </p:pic>
      <p:pic>
        <p:nvPicPr>
          <p:cNvPr id="234" name="Google Shape;234;p24" title="shutterstock_2483732177.jpg"/>
          <p:cNvPicPr preferRelativeResize="0"/>
          <p:nvPr/>
        </p:nvPicPr>
        <p:blipFill rotWithShape="1">
          <a:blip r:embed="rId8">
            <a:alphaModFix/>
          </a:blip>
          <a:srcRect b="17906" l="10129" r="7117" t="19963"/>
          <a:stretch/>
        </p:blipFill>
        <p:spPr>
          <a:xfrm rot="1370487">
            <a:off x="5622997" y="3410752"/>
            <a:ext cx="1572382" cy="620971"/>
          </a:xfrm>
          <a:prstGeom prst="rect">
            <a:avLst/>
          </a:prstGeom>
          <a:noFill/>
          <a:ln>
            <a:noFill/>
          </a:ln>
        </p:spPr>
      </p:pic>
      <p:pic>
        <p:nvPicPr>
          <p:cNvPr id="235" name="Google Shape;235;p24" title="bigstock-Aluminum-Foil-Roll-80142332.jpg"/>
          <p:cNvPicPr preferRelativeResize="0"/>
          <p:nvPr/>
        </p:nvPicPr>
        <p:blipFill rotWithShape="1">
          <a:blip r:embed="rId9">
            <a:alphaModFix/>
          </a:blip>
          <a:srcRect b="5436" l="10203" r="10952" t="7448"/>
          <a:stretch/>
        </p:blipFill>
        <p:spPr>
          <a:xfrm>
            <a:off x="4656875" y="685075"/>
            <a:ext cx="1574849" cy="1258575"/>
          </a:xfrm>
          <a:prstGeom prst="rect">
            <a:avLst/>
          </a:prstGeom>
          <a:noFill/>
          <a:ln>
            <a:noFill/>
          </a:ln>
        </p:spPr>
      </p:pic>
      <p:pic>
        <p:nvPicPr>
          <p:cNvPr id="236" name="Google Shape;236;p24" title="shutterstock_2638798453.jpg"/>
          <p:cNvPicPr preferRelativeResize="0"/>
          <p:nvPr/>
        </p:nvPicPr>
        <p:blipFill rotWithShape="1">
          <a:blip r:embed="rId10">
            <a:alphaModFix/>
          </a:blip>
          <a:srcRect b="0" l="34406" r="37459" t="6262"/>
          <a:stretch/>
        </p:blipFill>
        <p:spPr>
          <a:xfrm rot="3209320">
            <a:off x="5257381" y="1620063"/>
            <a:ext cx="737214" cy="16407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25"/>
          <p:cNvSpPr txBox="1"/>
          <p:nvPr>
            <p:ph type="title"/>
          </p:nvPr>
        </p:nvSpPr>
        <p:spPr>
          <a:xfrm>
            <a:off x="456300" y="414100"/>
            <a:ext cx="6324600" cy="663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Engineering Design Challenge</a:t>
            </a:r>
            <a:endParaRPr/>
          </a:p>
        </p:txBody>
      </p:sp>
      <p:sp>
        <p:nvSpPr>
          <p:cNvPr id="242" name="Google Shape;242;p25"/>
          <p:cNvSpPr txBox="1"/>
          <p:nvPr>
            <p:ph idx="1" type="body"/>
          </p:nvPr>
        </p:nvSpPr>
        <p:spPr>
          <a:xfrm>
            <a:off x="490500" y="1077100"/>
            <a:ext cx="6528900" cy="35487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t>Can we make a chair lift that sends a ball up a mountain?</a:t>
            </a:r>
            <a:endParaRPr/>
          </a:p>
          <a:p>
            <a:pPr indent="0" lvl="0" marL="0" rtl="0" algn="l">
              <a:lnSpc>
                <a:spcPct val="100000"/>
              </a:lnSpc>
              <a:spcBef>
                <a:spcPts val="0"/>
              </a:spcBef>
              <a:spcAft>
                <a:spcPts val="0"/>
              </a:spcAft>
              <a:buNone/>
            </a:pPr>
            <a:r>
              <a:t/>
            </a:r>
            <a:endParaRPr sz="1700"/>
          </a:p>
          <a:p>
            <a:pPr indent="0" lvl="0" marL="0" rtl="0" algn="l">
              <a:lnSpc>
                <a:spcPct val="100000"/>
              </a:lnSpc>
              <a:spcBef>
                <a:spcPts val="0"/>
              </a:spcBef>
              <a:spcAft>
                <a:spcPts val="0"/>
              </a:spcAft>
              <a:buNone/>
            </a:pPr>
            <a:r>
              <a:rPr b="1" lang="en" sz="1900"/>
              <a:t>Criteria:</a:t>
            </a:r>
            <a:endParaRPr b="1" sz="1900"/>
          </a:p>
          <a:p>
            <a:pPr indent="-342900" lvl="0" marL="457200" rtl="0" algn="l">
              <a:lnSpc>
                <a:spcPct val="100000"/>
              </a:lnSpc>
              <a:spcBef>
                <a:spcPts val="0"/>
              </a:spcBef>
              <a:spcAft>
                <a:spcPts val="0"/>
              </a:spcAft>
              <a:buSzPts val="1800"/>
              <a:buChar char="●"/>
            </a:pPr>
            <a:r>
              <a:rPr lang="en" sz="1800"/>
              <a:t>The chair must hold a ping pong ball. </a:t>
            </a:r>
            <a:endParaRPr sz="1800"/>
          </a:p>
          <a:p>
            <a:pPr indent="-342900" lvl="0" marL="457200" rtl="0" algn="l">
              <a:lnSpc>
                <a:spcPct val="100000"/>
              </a:lnSpc>
              <a:spcBef>
                <a:spcPts val="0"/>
              </a:spcBef>
              <a:spcAft>
                <a:spcPts val="0"/>
              </a:spcAft>
              <a:buSzPts val="1800"/>
              <a:buChar char="●"/>
            </a:pPr>
            <a:r>
              <a:rPr lang="en" sz="1800"/>
              <a:t>The ball must stay in the chair from bottom to top. </a:t>
            </a:r>
            <a:endParaRPr sz="1800"/>
          </a:p>
          <a:p>
            <a:pPr indent="-342900" lvl="0" marL="457200" rtl="0" algn="l">
              <a:lnSpc>
                <a:spcPct val="100000"/>
              </a:lnSpc>
              <a:spcBef>
                <a:spcPts val="0"/>
              </a:spcBef>
              <a:spcAft>
                <a:spcPts val="0"/>
              </a:spcAft>
              <a:buSzPts val="1800"/>
              <a:buChar char="●"/>
            </a:pPr>
            <a:r>
              <a:rPr lang="en" sz="1800"/>
              <a:t>The chair must be light enough to hang, move, and slide up and down the mountain on the cable.</a:t>
            </a:r>
            <a:endParaRPr sz="1800"/>
          </a:p>
          <a:p>
            <a:pPr indent="0" lvl="0" marL="457200" rtl="0" algn="l">
              <a:lnSpc>
                <a:spcPct val="100000"/>
              </a:lnSpc>
              <a:spcBef>
                <a:spcPts val="0"/>
              </a:spcBef>
              <a:spcAft>
                <a:spcPts val="0"/>
              </a:spcAft>
              <a:buNone/>
            </a:pPr>
            <a:r>
              <a:t/>
            </a:r>
            <a:endParaRPr sz="1700"/>
          </a:p>
          <a:p>
            <a:pPr indent="0" lvl="0" marL="0" rtl="0" algn="l">
              <a:lnSpc>
                <a:spcPct val="100000"/>
              </a:lnSpc>
              <a:spcBef>
                <a:spcPts val="0"/>
              </a:spcBef>
              <a:spcAft>
                <a:spcPts val="0"/>
              </a:spcAft>
              <a:buNone/>
            </a:pPr>
            <a:r>
              <a:rPr b="1" lang="en" sz="1900"/>
              <a:t>Constraints:</a:t>
            </a:r>
            <a:endParaRPr sz="1900"/>
          </a:p>
          <a:p>
            <a:pPr indent="-342900" lvl="0" marL="457200" rtl="0" algn="l">
              <a:lnSpc>
                <a:spcPct val="100000"/>
              </a:lnSpc>
              <a:spcBef>
                <a:spcPts val="0"/>
              </a:spcBef>
              <a:spcAft>
                <a:spcPts val="0"/>
              </a:spcAft>
              <a:buSzPts val="1800"/>
              <a:buChar char="●"/>
            </a:pPr>
            <a:r>
              <a:rPr lang="en" sz="1800"/>
              <a:t>Use only the materials provided. </a:t>
            </a:r>
            <a:endParaRPr sz="1800"/>
          </a:p>
          <a:p>
            <a:pPr indent="-342900" lvl="0" marL="457200" rtl="0" algn="l">
              <a:lnSpc>
                <a:spcPct val="100000"/>
              </a:lnSpc>
              <a:spcBef>
                <a:spcPts val="0"/>
              </a:spcBef>
              <a:spcAft>
                <a:spcPts val="0"/>
              </a:spcAft>
              <a:buSzPts val="1800"/>
              <a:buChar char="●"/>
            </a:pPr>
            <a:r>
              <a:rPr lang="en" sz="1800"/>
              <a:t>No </a:t>
            </a:r>
            <a:r>
              <a:rPr lang="en" sz="1800"/>
              <a:t>pushing</a:t>
            </a:r>
            <a:r>
              <a:rPr lang="en" sz="1800"/>
              <a:t> the chair – it must slide/roll </a:t>
            </a:r>
            <a:r>
              <a:rPr lang="en" sz="1800"/>
              <a:t>on the</a:t>
            </a:r>
            <a:r>
              <a:rPr lang="en" sz="1800"/>
              <a:t> cable. </a:t>
            </a:r>
            <a:endParaRPr sz="1800"/>
          </a:p>
        </p:txBody>
      </p:sp>
      <p:pic>
        <p:nvPicPr>
          <p:cNvPr id="243" name="Google Shape;243;p25" title="shutterstock_2514087697.jpg"/>
          <p:cNvPicPr preferRelativeResize="0"/>
          <p:nvPr/>
        </p:nvPicPr>
        <p:blipFill rotWithShape="1">
          <a:blip r:embed="rId3">
            <a:alphaModFix/>
          </a:blip>
          <a:srcRect b="0" l="27855" r="27080" t="0"/>
          <a:stretch/>
        </p:blipFill>
        <p:spPr>
          <a:xfrm>
            <a:off x="6493150" y="1179775"/>
            <a:ext cx="2083975" cy="30891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26"/>
          <p:cNvSpPr txBox="1"/>
          <p:nvPr>
            <p:ph type="title"/>
          </p:nvPr>
        </p:nvSpPr>
        <p:spPr>
          <a:xfrm>
            <a:off x="456300" y="414100"/>
            <a:ext cx="6324600" cy="663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Brainstorming Solutions</a:t>
            </a:r>
            <a:endParaRPr/>
          </a:p>
        </p:txBody>
      </p:sp>
      <p:sp>
        <p:nvSpPr>
          <p:cNvPr id="249" name="Google Shape;249;p26"/>
          <p:cNvSpPr txBox="1"/>
          <p:nvPr>
            <p:ph idx="1" type="body"/>
          </p:nvPr>
        </p:nvSpPr>
        <p:spPr>
          <a:xfrm>
            <a:off x="456300" y="1180900"/>
            <a:ext cx="4810200" cy="3580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Let’s think about what </a:t>
            </a:r>
            <a:r>
              <a:rPr lang="en"/>
              <a:t>makes a good chair for our ball.</a:t>
            </a:r>
            <a:endParaRPr/>
          </a:p>
          <a:p>
            <a:pPr indent="-355600" lvl="0" marL="457200" rtl="0" algn="l">
              <a:spcBef>
                <a:spcPts val="1200"/>
              </a:spcBef>
              <a:spcAft>
                <a:spcPts val="0"/>
              </a:spcAft>
              <a:buSzPts val="2000"/>
              <a:buChar char="●"/>
            </a:pPr>
            <a:r>
              <a:rPr lang="en"/>
              <a:t>What does a chair look like? </a:t>
            </a:r>
            <a:endParaRPr/>
          </a:p>
          <a:p>
            <a:pPr indent="-355600" lvl="0" marL="457200" rtl="0" algn="l">
              <a:spcBef>
                <a:spcPts val="0"/>
              </a:spcBef>
              <a:spcAft>
                <a:spcPts val="0"/>
              </a:spcAft>
              <a:buSzPts val="2000"/>
              <a:buChar char="●"/>
            </a:pPr>
            <a:r>
              <a:rPr lang="en"/>
              <a:t>If you’ve ridden a chair lift, what kept you from sliding out?</a:t>
            </a:r>
            <a:endParaRPr/>
          </a:p>
          <a:p>
            <a:pPr indent="-355600" lvl="0" marL="457200" rtl="0" algn="l">
              <a:spcBef>
                <a:spcPts val="0"/>
              </a:spcBef>
              <a:spcAft>
                <a:spcPts val="0"/>
              </a:spcAft>
              <a:buSzPts val="2000"/>
              <a:buChar char="●"/>
            </a:pPr>
            <a:r>
              <a:rPr lang="en"/>
              <a:t>What shape would work best?</a:t>
            </a:r>
            <a:endParaRPr/>
          </a:p>
          <a:p>
            <a:pPr indent="-355600" lvl="0" marL="457200" rtl="0" algn="l">
              <a:spcBef>
                <a:spcPts val="0"/>
              </a:spcBef>
              <a:spcAft>
                <a:spcPts val="0"/>
              </a:spcAft>
              <a:buSzPts val="2000"/>
              <a:buChar char="●"/>
            </a:pPr>
            <a:r>
              <a:rPr lang="en"/>
              <a:t>Where should we attach the string?</a:t>
            </a:r>
            <a:endParaRPr/>
          </a:p>
          <a:p>
            <a:pPr indent="0" lvl="0" marL="0" rtl="0" algn="l">
              <a:spcBef>
                <a:spcPts val="1200"/>
              </a:spcBef>
              <a:spcAft>
                <a:spcPts val="1200"/>
              </a:spcAft>
              <a:buNone/>
            </a:pPr>
            <a:r>
              <a:rPr lang="en"/>
              <a:t>Draw your chair design!</a:t>
            </a:r>
            <a:endParaRPr/>
          </a:p>
        </p:txBody>
      </p:sp>
      <p:sp>
        <p:nvSpPr>
          <p:cNvPr id="250" name="Google Shape;250;p26"/>
          <p:cNvSpPr/>
          <p:nvPr/>
        </p:nvSpPr>
        <p:spPr>
          <a:xfrm>
            <a:off x="5376863" y="1136500"/>
            <a:ext cx="3254100" cy="3123600"/>
          </a:xfrm>
          <a:prstGeom prst="rect">
            <a:avLst/>
          </a:prstGeom>
          <a:solidFill>
            <a:srgbClr val="00A3E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51" name="Google Shape;251;p26" title="shutterstock_57298102.jpg"/>
          <p:cNvPicPr preferRelativeResize="0"/>
          <p:nvPr/>
        </p:nvPicPr>
        <p:blipFill rotWithShape="1">
          <a:blip r:embed="rId3">
            <a:alphaModFix/>
          </a:blip>
          <a:srcRect b="11412" l="10458" r="0" t="5407"/>
          <a:stretch/>
        </p:blipFill>
        <p:spPr>
          <a:xfrm>
            <a:off x="5592373" y="2411575"/>
            <a:ext cx="2823100" cy="1746675"/>
          </a:xfrm>
          <a:prstGeom prst="rect">
            <a:avLst/>
          </a:prstGeom>
          <a:noFill/>
          <a:ln>
            <a:noFill/>
          </a:ln>
        </p:spPr>
      </p:pic>
      <p:sp>
        <p:nvSpPr>
          <p:cNvPr id="252" name="Google Shape;252;p26"/>
          <p:cNvSpPr txBox="1"/>
          <p:nvPr>
            <p:ph idx="1" type="body"/>
          </p:nvPr>
        </p:nvSpPr>
        <p:spPr>
          <a:xfrm>
            <a:off x="5376875" y="1136500"/>
            <a:ext cx="3254100" cy="14946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688"/>
              <a:buNone/>
            </a:pPr>
            <a:r>
              <a:rPr b="1" lang="en" sz="1700" u="sng">
                <a:solidFill>
                  <a:schemeClr val="lt1"/>
                </a:solidFill>
              </a:rPr>
              <a:t>Ping Pong Ball Test</a:t>
            </a:r>
            <a:endParaRPr sz="1700" u="sng">
              <a:solidFill>
                <a:schemeClr val="lt1"/>
              </a:solidFill>
            </a:endParaRPr>
          </a:p>
          <a:p>
            <a:pPr indent="0" lvl="0" marL="0" rtl="0" algn="ctr">
              <a:lnSpc>
                <a:spcPct val="100000"/>
              </a:lnSpc>
              <a:spcBef>
                <a:spcPts val="0"/>
              </a:spcBef>
              <a:spcAft>
                <a:spcPts val="0"/>
              </a:spcAft>
              <a:buSzPts val="688"/>
              <a:buNone/>
            </a:pPr>
            <a:r>
              <a:rPr lang="en" sz="1700">
                <a:solidFill>
                  <a:schemeClr val="lt1"/>
                </a:solidFill>
              </a:rPr>
              <a:t>Use your hands to cup the ball in different ways. </a:t>
            </a:r>
            <a:endParaRPr sz="1700">
              <a:solidFill>
                <a:schemeClr val="lt1"/>
              </a:solidFill>
            </a:endParaRPr>
          </a:p>
          <a:p>
            <a:pPr indent="0" lvl="0" marL="0" rtl="0" algn="ctr">
              <a:lnSpc>
                <a:spcPct val="100000"/>
              </a:lnSpc>
              <a:spcBef>
                <a:spcPts val="0"/>
              </a:spcBef>
              <a:spcAft>
                <a:spcPts val="0"/>
              </a:spcAft>
              <a:buSzPts val="688"/>
              <a:buNone/>
            </a:pPr>
            <a:r>
              <a:t/>
            </a:r>
            <a:endParaRPr sz="500">
              <a:solidFill>
                <a:schemeClr val="lt1"/>
              </a:solidFill>
            </a:endParaRPr>
          </a:p>
          <a:p>
            <a:pPr indent="0" lvl="0" marL="0" rtl="0" algn="ctr">
              <a:lnSpc>
                <a:spcPct val="100000"/>
              </a:lnSpc>
              <a:spcBef>
                <a:spcPts val="0"/>
              </a:spcBef>
              <a:spcAft>
                <a:spcPts val="0"/>
              </a:spcAft>
              <a:buSzPts val="688"/>
              <a:buNone/>
            </a:pPr>
            <a:r>
              <a:rPr lang="en" sz="1700">
                <a:solidFill>
                  <a:schemeClr val="lt1"/>
                </a:solidFill>
              </a:rPr>
              <a:t>What hand shape keeps the ball the safest? </a:t>
            </a:r>
            <a:endParaRPr sz="1700">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27"/>
          <p:cNvSpPr txBox="1"/>
          <p:nvPr>
            <p:ph type="title"/>
          </p:nvPr>
        </p:nvSpPr>
        <p:spPr>
          <a:xfrm>
            <a:off x="456300" y="414100"/>
            <a:ext cx="6324600" cy="663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Build Your Solution</a:t>
            </a:r>
            <a:endParaRPr/>
          </a:p>
        </p:txBody>
      </p:sp>
      <p:sp>
        <p:nvSpPr>
          <p:cNvPr id="258" name="Google Shape;258;p27"/>
          <p:cNvSpPr txBox="1"/>
          <p:nvPr>
            <p:ph idx="1" type="body"/>
          </p:nvPr>
        </p:nvSpPr>
        <p:spPr>
          <a:xfrm>
            <a:off x="456300" y="1011150"/>
            <a:ext cx="5917800" cy="356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Working with a partner or in small groups, use the materials provided to build </a:t>
            </a:r>
            <a:r>
              <a:rPr b="1" lang="en"/>
              <a:t>ONE</a:t>
            </a:r>
            <a:r>
              <a:rPr lang="en"/>
              <a:t> chair. </a:t>
            </a:r>
            <a:endParaRPr/>
          </a:p>
          <a:p>
            <a:pPr indent="0" lvl="0" marL="0" rtl="0" algn="l">
              <a:spcBef>
                <a:spcPts val="0"/>
              </a:spcBef>
              <a:spcAft>
                <a:spcPts val="0"/>
              </a:spcAft>
              <a:buNone/>
            </a:pPr>
            <a:r>
              <a:t/>
            </a:r>
            <a:endParaRPr sz="1200"/>
          </a:p>
          <a:p>
            <a:pPr indent="0" lvl="0" marL="0" rtl="0" algn="l">
              <a:spcBef>
                <a:spcPts val="0"/>
              </a:spcBef>
              <a:spcAft>
                <a:spcPts val="0"/>
              </a:spcAft>
              <a:buNone/>
            </a:pPr>
            <a:r>
              <a:rPr b="1" lang="en" sz="1800"/>
              <a:t>Criteria:</a:t>
            </a:r>
            <a:endParaRPr b="1" sz="1800"/>
          </a:p>
          <a:p>
            <a:pPr indent="-342900" lvl="0" marL="457200" rtl="0" algn="l">
              <a:spcBef>
                <a:spcPts val="0"/>
              </a:spcBef>
              <a:spcAft>
                <a:spcPts val="0"/>
              </a:spcAft>
              <a:buSzPts val="1800"/>
              <a:buChar char="●"/>
            </a:pPr>
            <a:r>
              <a:rPr lang="en" sz="1800"/>
              <a:t>The chair must hold the ping pong ball.</a:t>
            </a:r>
            <a:endParaRPr sz="1800"/>
          </a:p>
          <a:p>
            <a:pPr indent="-342900" lvl="0" marL="457200" rtl="0" algn="l">
              <a:spcBef>
                <a:spcPts val="0"/>
              </a:spcBef>
              <a:spcAft>
                <a:spcPts val="0"/>
              </a:spcAft>
              <a:buSzPts val="1800"/>
              <a:buChar char="●"/>
            </a:pPr>
            <a:r>
              <a:rPr lang="en" sz="1800"/>
              <a:t>The ball cannot fall out when the chair is moved. </a:t>
            </a:r>
            <a:endParaRPr sz="1800"/>
          </a:p>
          <a:p>
            <a:pPr indent="-342900" lvl="0" marL="457200" rtl="0" algn="l">
              <a:spcBef>
                <a:spcPts val="0"/>
              </a:spcBef>
              <a:spcAft>
                <a:spcPts val="0"/>
              </a:spcAft>
              <a:buSzPts val="1800"/>
              <a:buChar char="●"/>
            </a:pPr>
            <a:r>
              <a:rPr lang="en" sz="1800"/>
              <a:t>The chair must be light enough to hang and move.</a:t>
            </a:r>
            <a:endParaRPr sz="1800"/>
          </a:p>
          <a:p>
            <a:pPr indent="0" lvl="0" marL="457200" rtl="0" algn="l">
              <a:spcBef>
                <a:spcPts val="0"/>
              </a:spcBef>
              <a:spcAft>
                <a:spcPts val="0"/>
              </a:spcAft>
              <a:buNone/>
            </a:pPr>
            <a:r>
              <a:t/>
            </a:r>
            <a:endParaRPr sz="1200"/>
          </a:p>
          <a:p>
            <a:pPr indent="0" lvl="0" marL="0" rtl="0" algn="l">
              <a:spcBef>
                <a:spcPts val="0"/>
              </a:spcBef>
              <a:spcAft>
                <a:spcPts val="0"/>
              </a:spcAft>
              <a:buNone/>
            </a:pPr>
            <a:r>
              <a:rPr b="1" lang="en" sz="1800"/>
              <a:t>Constraints:</a:t>
            </a:r>
            <a:endParaRPr sz="1800"/>
          </a:p>
          <a:p>
            <a:pPr indent="-342900" lvl="0" marL="457200" rtl="0" algn="l">
              <a:spcBef>
                <a:spcPts val="0"/>
              </a:spcBef>
              <a:spcAft>
                <a:spcPts val="0"/>
              </a:spcAft>
              <a:buSzPts val="1800"/>
              <a:buChar char="●"/>
            </a:pPr>
            <a:r>
              <a:rPr lang="en" sz="1800"/>
              <a:t>Use only the materials provided.</a:t>
            </a:r>
            <a:endParaRPr sz="1800"/>
          </a:p>
        </p:txBody>
      </p:sp>
      <p:pic>
        <p:nvPicPr>
          <p:cNvPr id="259" name="Google Shape;259;p27" title="shutterstock_1994123627.jpg"/>
          <p:cNvPicPr preferRelativeResize="0"/>
          <p:nvPr/>
        </p:nvPicPr>
        <p:blipFill>
          <a:blip r:embed="rId3">
            <a:alphaModFix/>
          </a:blip>
          <a:stretch>
            <a:fillRect/>
          </a:stretch>
        </p:blipFill>
        <p:spPr>
          <a:xfrm>
            <a:off x="6306200" y="1489238"/>
            <a:ext cx="2419675" cy="24196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28"/>
          <p:cNvSpPr txBox="1"/>
          <p:nvPr>
            <p:ph type="title"/>
          </p:nvPr>
        </p:nvSpPr>
        <p:spPr>
          <a:xfrm>
            <a:off x="456300" y="414100"/>
            <a:ext cx="6324600" cy="663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Test Your Solution</a:t>
            </a:r>
            <a:endParaRPr/>
          </a:p>
        </p:txBody>
      </p:sp>
      <p:sp>
        <p:nvSpPr>
          <p:cNvPr id="265" name="Google Shape;265;p28"/>
          <p:cNvSpPr/>
          <p:nvPr/>
        </p:nvSpPr>
        <p:spPr>
          <a:xfrm>
            <a:off x="636875" y="1148250"/>
            <a:ext cx="2527200" cy="3067200"/>
          </a:xfrm>
          <a:prstGeom prst="rect">
            <a:avLst/>
          </a:prstGeom>
          <a:solidFill>
            <a:srgbClr val="C7EAFB"/>
          </a:solidFill>
          <a:ln cap="flat" cmpd="sng" w="9525">
            <a:solidFill>
              <a:srgbClr val="00A3E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6" name="Google Shape;266;p28"/>
          <p:cNvSpPr/>
          <p:nvPr/>
        </p:nvSpPr>
        <p:spPr>
          <a:xfrm>
            <a:off x="5979925" y="1148125"/>
            <a:ext cx="2527200" cy="3067200"/>
          </a:xfrm>
          <a:prstGeom prst="rect">
            <a:avLst/>
          </a:prstGeom>
          <a:solidFill>
            <a:srgbClr val="EDD3E9"/>
          </a:solidFill>
          <a:ln cap="flat" cmpd="sng" w="9525">
            <a:solidFill>
              <a:srgbClr val="9D1E9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7" name="Google Shape;267;p28"/>
          <p:cNvSpPr/>
          <p:nvPr/>
        </p:nvSpPr>
        <p:spPr>
          <a:xfrm>
            <a:off x="3308400" y="1148250"/>
            <a:ext cx="2527200" cy="3067200"/>
          </a:xfrm>
          <a:prstGeom prst="rect">
            <a:avLst/>
          </a:prstGeom>
          <a:solidFill>
            <a:srgbClr val="E4F1D4"/>
          </a:solidFill>
          <a:ln cap="flat" cmpd="sng" w="9525">
            <a:solidFill>
              <a:srgbClr val="78BE2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8" name="Google Shape;268;p28"/>
          <p:cNvSpPr txBox="1"/>
          <p:nvPr/>
        </p:nvSpPr>
        <p:spPr>
          <a:xfrm>
            <a:off x="795425" y="1203300"/>
            <a:ext cx="22101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Open Sans"/>
                <a:ea typeface="Open Sans"/>
                <a:cs typeface="Open Sans"/>
                <a:sym typeface="Open Sans"/>
              </a:rPr>
              <a:t>Test 1</a:t>
            </a:r>
            <a:endParaRPr b="1" sz="1800">
              <a:solidFill>
                <a:schemeClr val="dk1"/>
              </a:solidFill>
              <a:latin typeface="Open Sans"/>
              <a:ea typeface="Open Sans"/>
              <a:cs typeface="Open Sans"/>
              <a:sym typeface="Open Sans"/>
            </a:endParaRPr>
          </a:p>
          <a:p>
            <a:pPr indent="0" lvl="0" marL="0" rtl="0" algn="ctr">
              <a:spcBef>
                <a:spcPts val="0"/>
              </a:spcBef>
              <a:spcAft>
                <a:spcPts val="0"/>
              </a:spcAft>
              <a:buNone/>
            </a:pPr>
            <a:r>
              <a:rPr b="1" lang="en" sz="1800">
                <a:solidFill>
                  <a:srgbClr val="00A3E0"/>
                </a:solidFill>
                <a:latin typeface="Open Sans"/>
                <a:ea typeface="Open Sans"/>
                <a:cs typeface="Open Sans"/>
                <a:sym typeface="Open Sans"/>
              </a:rPr>
              <a:t>The Shake Test</a:t>
            </a:r>
            <a:endParaRPr b="1" sz="1800">
              <a:solidFill>
                <a:srgbClr val="00A3E0"/>
              </a:solidFill>
              <a:latin typeface="Open Sans"/>
              <a:ea typeface="Open Sans"/>
              <a:cs typeface="Open Sans"/>
              <a:sym typeface="Open Sans"/>
            </a:endParaRPr>
          </a:p>
        </p:txBody>
      </p:sp>
      <p:sp>
        <p:nvSpPr>
          <p:cNvPr id="269" name="Google Shape;269;p28"/>
          <p:cNvSpPr txBox="1"/>
          <p:nvPr/>
        </p:nvSpPr>
        <p:spPr>
          <a:xfrm>
            <a:off x="666425" y="1942200"/>
            <a:ext cx="2468100" cy="22164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1"/>
              </a:buClr>
              <a:buSzPts val="1800"/>
              <a:buFont typeface="Open Sans"/>
              <a:buAutoNum type="arabicPeriod"/>
            </a:pPr>
            <a:r>
              <a:rPr lang="en" sz="1800">
                <a:solidFill>
                  <a:schemeClr val="dk1"/>
                </a:solidFill>
                <a:latin typeface="Open Sans"/>
                <a:ea typeface="Open Sans"/>
                <a:cs typeface="Open Sans"/>
                <a:sym typeface="Open Sans"/>
              </a:rPr>
              <a:t>Hold the chair by the strings.</a:t>
            </a:r>
            <a:endParaRPr sz="1800">
              <a:solidFill>
                <a:schemeClr val="dk1"/>
              </a:solidFill>
              <a:latin typeface="Open Sans"/>
              <a:ea typeface="Open Sans"/>
              <a:cs typeface="Open Sans"/>
              <a:sym typeface="Open Sans"/>
            </a:endParaRPr>
          </a:p>
          <a:p>
            <a:pPr indent="0" lvl="0" marL="457200" rtl="0" algn="l">
              <a:spcBef>
                <a:spcPts val="0"/>
              </a:spcBef>
              <a:spcAft>
                <a:spcPts val="0"/>
              </a:spcAft>
              <a:buNone/>
            </a:pPr>
            <a:r>
              <a:t/>
            </a:r>
            <a:endParaRPr sz="1200">
              <a:solidFill>
                <a:schemeClr val="dk1"/>
              </a:solidFill>
              <a:latin typeface="Open Sans"/>
              <a:ea typeface="Open Sans"/>
              <a:cs typeface="Open Sans"/>
              <a:sym typeface="Open Sans"/>
            </a:endParaRPr>
          </a:p>
          <a:p>
            <a:pPr indent="-342900" lvl="0" marL="457200" rtl="0" algn="l">
              <a:spcBef>
                <a:spcPts val="0"/>
              </a:spcBef>
              <a:spcAft>
                <a:spcPts val="0"/>
              </a:spcAft>
              <a:buClr>
                <a:schemeClr val="dk1"/>
              </a:buClr>
              <a:buSzPts val="1800"/>
              <a:buFont typeface="Open Sans"/>
              <a:buAutoNum type="arabicPeriod"/>
            </a:pPr>
            <a:r>
              <a:rPr lang="en" sz="1800">
                <a:solidFill>
                  <a:schemeClr val="dk1"/>
                </a:solidFill>
                <a:latin typeface="Open Sans"/>
                <a:ea typeface="Open Sans"/>
                <a:cs typeface="Open Sans"/>
                <a:sym typeface="Open Sans"/>
              </a:rPr>
              <a:t>Gently shake it side to side.</a:t>
            </a:r>
            <a:endParaRPr sz="18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i="1" lang="en" sz="1800">
                <a:solidFill>
                  <a:schemeClr val="dk1"/>
                </a:solidFill>
                <a:latin typeface="Open Sans"/>
                <a:ea typeface="Open Sans"/>
                <a:cs typeface="Open Sans"/>
                <a:sym typeface="Open Sans"/>
              </a:rPr>
              <a:t>Does </a:t>
            </a:r>
            <a:r>
              <a:rPr i="1" lang="en" sz="1800">
                <a:solidFill>
                  <a:schemeClr val="dk1"/>
                </a:solidFill>
                <a:latin typeface="Open Sans"/>
                <a:ea typeface="Open Sans"/>
                <a:cs typeface="Open Sans"/>
                <a:sym typeface="Open Sans"/>
              </a:rPr>
              <a:t>the</a:t>
            </a:r>
            <a:r>
              <a:rPr i="1" lang="en" sz="1800">
                <a:solidFill>
                  <a:schemeClr val="dk1"/>
                </a:solidFill>
                <a:latin typeface="Open Sans"/>
                <a:ea typeface="Open Sans"/>
                <a:cs typeface="Open Sans"/>
                <a:sym typeface="Open Sans"/>
              </a:rPr>
              <a:t> ball roll out or stay in?</a:t>
            </a:r>
            <a:endParaRPr i="1" sz="1800">
              <a:solidFill>
                <a:schemeClr val="dk1"/>
              </a:solidFill>
              <a:latin typeface="Open Sans"/>
              <a:ea typeface="Open Sans"/>
              <a:cs typeface="Open Sans"/>
              <a:sym typeface="Open Sans"/>
            </a:endParaRPr>
          </a:p>
        </p:txBody>
      </p:sp>
      <p:sp>
        <p:nvSpPr>
          <p:cNvPr id="270" name="Google Shape;270;p28"/>
          <p:cNvSpPr txBox="1"/>
          <p:nvPr/>
        </p:nvSpPr>
        <p:spPr>
          <a:xfrm>
            <a:off x="3466950" y="1203300"/>
            <a:ext cx="22101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Open Sans"/>
                <a:ea typeface="Open Sans"/>
                <a:cs typeface="Open Sans"/>
                <a:sym typeface="Open Sans"/>
              </a:rPr>
              <a:t>Test 2</a:t>
            </a:r>
            <a:endParaRPr b="1" sz="1800">
              <a:solidFill>
                <a:schemeClr val="dk1"/>
              </a:solidFill>
              <a:latin typeface="Open Sans"/>
              <a:ea typeface="Open Sans"/>
              <a:cs typeface="Open Sans"/>
              <a:sym typeface="Open Sans"/>
            </a:endParaRPr>
          </a:p>
          <a:p>
            <a:pPr indent="0" lvl="0" marL="0" rtl="0" algn="ctr">
              <a:spcBef>
                <a:spcPts val="0"/>
              </a:spcBef>
              <a:spcAft>
                <a:spcPts val="0"/>
              </a:spcAft>
              <a:buNone/>
            </a:pPr>
            <a:r>
              <a:rPr b="1" lang="en" sz="1800">
                <a:solidFill>
                  <a:srgbClr val="78BE20"/>
                </a:solidFill>
                <a:latin typeface="Open Sans"/>
                <a:ea typeface="Open Sans"/>
                <a:cs typeface="Open Sans"/>
                <a:sym typeface="Open Sans"/>
              </a:rPr>
              <a:t>The Tilt Test</a:t>
            </a:r>
            <a:endParaRPr b="1" sz="1800">
              <a:solidFill>
                <a:srgbClr val="78BE20"/>
              </a:solidFill>
              <a:latin typeface="Open Sans"/>
              <a:ea typeface="Open Sans"/>
              <a:cs typeface="Open Sans"/>
              <a:sym typeface="Open Sans"/>
            </a:endParaRPr>
          </a:p>
        </p:txBody>
      </p:sp>
      <p:sp>
        <p:nvSpPr>
          <p:cNvPr id="271" name="Google Shape;271;p28"/>
          <p:cNvSpPr txBox="1"/>
          <p:nvPr/>
        </p:nvSpPr>
        <p:spPr>
          <a:xfrm>
            <a:off x="6138475" y="1203300"/>
            <a:ext cx="22101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Open Sans"/>
                <a:ea typeface="Open Sans"/>
                <a:cs typeface="Open Sans"/>
                <a:sym typeface="Open Sans"/>
              </a:rPr>
              <a:t>Test 3</a:t>
            </a:r>
            <a:endParaRPr b="1" sz="1800">
              <a:solidFill>
                <a:schemeClr val="dk1"/>
              </a:solidFill>
              <a:latin typeface="Open Sans"/>
              <a:ea typeface="Open Sans"/>
              <a:cs typeface="Open Sans"/>
              <a:sym typeface="Open Sans"/>
            </a:endParaRPr>
          </a:p>
          <a:p>
            <a:pPr indent="0" lvl="0" marL="0" rtl="0" algn="ctr">
              <a:spcBef>
                <a:spcPts val="0"/>
              </a:spcBef>
              <a:spcAft>
                <a:spcPts val="0"/>
              </a:spcAft>
              <a:buNone/>
            </a:pPr>
            <a:r>
              <a:rPr b="1" lang="en" sz="1800">
                <a:solidFill>
                  <a:srgbClr val="9D1E96"/>
                </a:solidFill>
                <a:latin typeface="Open Sans"/>
                <a:ea typeface="Open Sans"/>
                <a:cs typeface="Open Sans"/>
                <a:sym typeface="Open Sans"/>
              </a:rPr>
              <a:t>The Swing Test</a:t>
            </a:r>
            <a:endParaRPr b="1" sz="1800">
              <a:solidFill>
                <a:srgbClr val="9D1E96"/>
              </a:solidFill>
              <a:latin typeface="Open Sans"/>
              <a:ea typeface="Open Sans"/>
              <a:cs typeface="Open Sans"/>
              <a:sym typeface="Open Sans"/>
            </a:endParaRPr>
          </a:p>
        </p:txBody>
      </p:sp>
      <p:sp>
        <p:nvSpPr>
          <p:cNvPr id="272" name="Google Shape;272;p28"/>
          <p:cNvSpPr txBox="1"/>
          <p:nvPr/>
        </p:nvSpPr>
        <p:spPr>
          <a:xfrm>
            <a:off x="3337950" y="1942200"/>
            <a:ext cx="2468100" cy="17547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1"/>
              </a:buClr>
              <a:buSzPts val="1800"/>
              <a:buFont typeface="Open Sans"/>
              <a:buAutoNum type="arabicPeriod"/>
            </a:pPr>
            <a:r>
              <a:rPr lang="en" sz="1800">
                <a:solidFill>
                  <a:schemeClr val="dk1"/>
                </a:solidFill>
                <a:latin typeface="Open Sans"/>
                <a:ea typeface="Open Sans"/>
                <a:cs typeface="Open Sans"/>
                <a:sym typeface="Open Sans"/>
              </a:rPr>
              <a:t>Tilt the chair forward and backward.</a:t>
            </a:r>
            <a:endParaRPr sz="18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i="1" lang="en" sz="1800">
                <a:solidFill>
                  <a:schemeClr val="dk1"/>
                </a:solidFill>
                <a:latin typeface="Open Sans"/>
                <a:ea typeface="Open Sans"/>
                <a:cs typeface="Open Sans"/>
                <a:sym typeface="Open Sans"/>
              </a:rPr>
              <a:t>Does the ball roll out or stay in?</a:t>
            </a:r>
            <a:endParaRPr i="1" sz="1800">
              <a:solidFill>
                <a:schemeClr val="dk1"/>
              </a:solidFill>
              <a:latin typeface="Open Sans"/>
              <a:ea typeface="Open Sans"/>
              <a:cs typeface="Open Sans"/>
              <a:sym typeface="Open Sans"/>
            </a:endParaRPr>
          </a:p>
        </p:txBody>
      </p:sp>
      <p:sp>
        <p:nvSpPr>
          <p:cNvPr id="273" name="Google Shape;273;p28"/>
          <p:cNvSpPr txBox="1"/>
          <p:nvPr/>
        </p:nvSpPr>
        <p:spPr>
          <a:xfrm>
            <a:off x="6009475" y="1942200"/>
            <a:ext cx="2468100" cy="22164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1"/>
              </a:buClr>
              <a:buSzPts val="1800"/>
              <a:buFont typeface="Open Sans"/>
              <a:buAutoNum type="arabicPeriod"/>
            </a:pPr>
            <a:r>
              <a:rPr lang="en" sz="1800">
                <a:solidFill>
                  <a:schemeClr val="dk1"/>
                </a:solidFill>
                <a:latin typeface="Open Sans"/>
                <a:ea typeface="Open Sans"/>
                <a:cs typeface="Open Sans"/>
                <a:sym typeface="Open Sans"/>
              </a:rPr>
              <a:t>Hold the chair by the strings.</a:t>
            </a:r>
            <a:endParaRPr sz="1800">
              <a:solidFill>
                <a:schemeClr val="dk1"/>
              </a:solidFill>
              <a:latin typeface="Open Sans"/>
              <a:ea typeface="Open Sans"/>
              <a:cs typeface="Open Sans"/>
              <a:sym typeface="Open Sans"/>
            </a:endParaRPr>
          </a:p>
          <a:p>
            <a:pPr indent="0" lvl="0" marL="457200" rtl="0" algn="l">
              <a:spcBef>
                <a:spcPts val="0"/>
              </a:spcBef>
              <a:spcAft>
                <a:spcPts val="0"/>
              </a:spcAft>
              <a:buNone/>
            </a:pPr>
            <a:r>
              <a:t/>
            </a:r>
            <a:endParaRPr sz="1200">
              <a:solidFill>
                <a:schemeClr val="dk1"/>
              </a:solidFill>
              <a:latin typeface="Open Sans"/>
              <a:ea typeface="Open Sans"/>
              <a:cs typeface="Open Sans"/>
              <a:sym typeface="Open Sans"/>
            </a:endParaRPr>
          </a:p>
          <a:p>
            <a:pPr indent="-342900" lvl="0" marL="457200" rtl="0" algn="l">
              <a:spcBef>
                <a:spcPts val="0"/>
              </a:spcBef>
              <a:spcAft>
                <a:spcPts val="0"/>
              </a:spcAft>
              <a:buClr>
                <a:schemeClr val="dk1"/>
              </a:buClr>
              <a:buSzPts val="1800"/>
              <a:buFont typeface="Open Sans"/>
              <a:buAutoNum type="arabicPeriod"/>
            </a:pPr>
            <a:r>
              <a:rPr lang="en" sz="1800">
                <a:solidFill>
                  <a:schemeClr val="dk1"/>
                </a:solidFill>
                <a:latin typeface="Open Sans"/>
                <a:ea typeface="Open Sans"/>
                <a:cs typeface="Open Sans"/>
                <a:sym typeface="Open Sans"/>
              </a:rPr>
              <a:t>Gently swing it back and forth?</a:t>
            </a:r>
            <a:endParaRPr sz="18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i="1" lang="en" sz="1800">
                <a:solidFill>
                  <a:schemeClr val="dk1"/>
                </a:solidFill>
                <a:latin typeface="Open Sans"/>
                <a:ea typeface="Open Sans"/>
                <a:cs typeface="Open Sans"/>
                <a:sym typeface="Open Sans"/>
              </a:rPr>
              <a:t>Does the ball roll out or stay in?</a:t>
            </a:r>
            <a:endParaRPr i="1" sz="1800">
              <a:solidFill>
                <a:schemeClr val="dk1"/>
              </a:solidFill>
              <a:latin typeface="Open Sans"/>
              <a:ea typeface="Open Sans"/>
              <a:cs typeface="Open Sans"/>
              <a:sym typeface="Open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29"/>
          <p:cNvSpPr txBox="1"/>
          <p:nvPr>
            <p:ph type="title"/>
          </p:nvPr>
        </p:nvSpPr>
        <p:spPr>
          <a:xfrm>
            <a:off x="456300" y="414100"/>
            <a:ext cx="6324600" cy="663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Reflection</a:t>
            </a:r>
            <a:endParaRPr/>
          </a:p>
        </p:txBody>
      </p:sp>
      <p:sp>
        <p:nvSpPr>
          <p:cNvPr id="279" name="Google Shape;279;p29"/>
          <p:cNvSpPr txBox="1"/>
          <p:nvPr>
            <p:ph idx="1" type="body"/>
          </p:nvPr>
        </p:nvSpPr>
        <p:spPr>
          <a:xfrm>
            <a:off x="456300" y="1180900"/>
            <a:ext cx="3838500" cy="27996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a:t>Did your ball stay in the chair?</a:t>
            </a:r>
            <a:endParaRPr/>
          </a:p>
          <a:p>
            <a:pPr indent="-355600" lvl="0" marL="457200" rtl="0" algn="l">
              <a:spcBef>
                <a:spcPts val="0"/>
              </a:spcBef>
              <a:spcAft>
                <a:spcPts val="0"/>
              </a:spcAft>
              <a:buSzPts val="2000"/>
              <a:buChar char="●"/>
            </a:pPr>
            <a:r>
              <a:rPr lang="en"/>
              <a:t>What worked well about your design?</a:t>
            </a:r>
            <a:endParaRPr/>
          </a:p>
          <a:p>
            <a:pPr indent="-355600" lvl="0" marL="457200" rtl="0" algn="l">
              <a:spcBef>
                <a:spcPts val="0"/>
              </a:spcBef>
              <a:spcAft>
                <a:spcPts val="0"/>
              </a:spcAft>
              <a:buSzPts val="2000"/>
              <a:buChar char="●"/>
            </a:pPr>
            <a:r>
              <a:rPr lang="en"/>
              <a:t>If you could change one thing, what would it be? </a:t>
            </a:r>
            <a:endParaRPr/>
          </a:p>
        </p:txBody>
      </p:sp>
      <p:pic>
        <p:nvPicPr>
          <p:cNvPr id="280" name="Google Shape;280;p29" title="shutterstock_2104291862.jpg"/>
          <p:cNvPicPr preferRelativeResize="0"/>
          <p:nvPr/>
        </p:nvPicPr>
        <p:blipFill rotWithShape="1">
          <a:blip r:embed="rId3">
            <a:alphaModFix/>
          </a:blip>
          <a:srcRect b="7092" l="5240" r="4418" t="5777"/>
          <a:stretch/>
        </p:blipFill>
        <p:spPr>
          <a:xfrm>
            <a:off x="4354125" y="1171950"/>
            <a:ext cx="4119869" cy="27996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30"/>
          <p:cNvSpPr txBox="1"/>
          <p:nvPr>
            <p:ph type="title"/>
          </p:nvPr>
        </p:nvSpPr>
        <p:spPr>
          <a:xfrm>
            <a:off x="4421075" y="1844250"/>
            <a:ext cx="4105200" cy="14550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
              <a:t>Part 3: Design &amp; Build the Lift Attachment</a:t>
            </a:r>
            <a:endParaRPr/>
          </a:p>
        </p:txBody>
      </p:sp>
      <p:pic>
        <p:nvPicPr>
          <p:cNvPr id="286" name="Google Shape;286;p30" title="shutterstock_2741992909.jpg"/>
          <p:cNvPicPr preferRelativeResize="0"/>
          <p:nvPr>
            <p:ph idx="2" type="pic"/>
          </p:nvPr>
        </p:nvPicPr>
        <p:blipFill rotWithShape="1">
          <a:blip r:embed="rId3">
            <a:alphaModFix/>
          </a:blip>
          <a:srcRect b="0" l="16618" r="16618" t="0"/>
          <a:stretch/>
        </p:blipFill>
        <p:spPr>
          <a:xfrm>
            <a:off x="494893" y="788550"/>
            <a:ext cx="3564600" cy="3566400"/>
          </a:xfrm>
          <a:prstGeom prst="ellipse">
            <a:avLst/>
          </a:prstGeom>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3"/>
          <p:cNvSpPr txBox="1"/>
          <p:nvPr>
            <p:ph type="title"/>
          </p:nvPr>
        </p:nvSpPr>
        <p:spPr>
          <a:xfrm>
            <a:off x="4428925" y="2052300"/>
            <a:ext cx="4105200" cy="10389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
              <a:t>Part 1: Let’s Learn About Chair Lifts!</a:t>
            </a:r>
            <a:endParaRPr/>
          </a:p>
        </p:txBody>
      </p:sp>
      <p:pic>
        <p:nvPicPr>
          <p:cNvPr id="76" name="Google Shape;76;p13" title="shutterstock_1692670369.jpg"/>
          <p:cNvPicPr preferRelativeResize="0"/>
          <p:nvPr>
            <p:ph idx="2" type="pic"/>
          </p:nvPr>
        </p:nvPicPr>
        <p:blipFill rotWithShape="1">
          <a:blip r:embed="rId3">
            <a:alphaModFix/>
          </a:blip>
          <a:srcRect b="0" l="15817" r="17419" t="0"/>
          <a:stretch/>
        </p:blipFill>
        <p:spPr>
          <a:xfrm>
            <a:off x="494893" y="788550"/>
            <a:ext cx="3564600" cy="3566400"/>
          </a:xfrm>
          <a:prstGeom prst="ellipse">
            <a:avLst/>
          </a:prstGeom>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31"/>
          <p:cNvSpPr txBox="1"/>
          <p:nvPr>
            <p:ph type="title"/>
          </p:nvPr>
        </p:nvSpPr>
        <p:spPr>
          <a:xfrm>
            <a:off x="456300" y="414100"/>
            <a:ext cx="6324600" cy="663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Engineering Design Challenge</a:t>
            </a:r>
            <a:endParaRPr/>
          </a:p>
        </p:txBody>
      </p:sp>
      <p:sp>
        <p:nvSpPr>
          <p:cNvPr id="292" name="Google Shape;292;p31"/>
          <p:cNvSpPr txBox="1"/>
          <p:nvPr>
            <p:ph idx="1" type="body"/>
          </p:nvPr>
        </p:nvSpPr>
        <p:spPr>
          <a:xfrm>
            <a:off x="490500" y="1077100"/>
            <a:ext cx="6528900" cy="35487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t>Can we make a chair lift that sends a ball up a mountain?</a:t>
            </a:r>
            <a:endParaRPr/>
          </a:p>
          <a:p>
            <a:pPr indent="0" lvl="0" marL="0" rtl="0" algn="l">
              <a:lnSpc>
                <a:spcPct val="100000"/>
              </a:lnSpc>
              <a:spcBef>
                <a:spcPts val="0"/>
              </a:spcBef>
              <a:spcAft>
                <a:spcPts val="0"/>
              </a:spcAft>
              <a:buNone/>
            </a:pPr>
            <a:r>
              <a:t/>
            </a:r>
            <a:endParaRPr sz="1700"/>
          </a:p>
          <a:p>
            <a:pPr indent="0" lvl="0" marL="0" rtl="0" algn="l">
              <a:lnSpc>
                <a:spcPct val="100000"/>
              </a:lnSpc>
              <a:spcBef>
                <a:spcPts val="0"/>
              </a:spcBef>
              <a:spcAft>
                <a:spcPts val="0"/>
              </a:spcAft>
              <a:buNone/>
            </a:pPr>
            <a:r>
              <a:rPr b="1" lang="en" sz="1900"/>
              <a:t>Criteria:</a:t>
            </a:r>
            <a:endParaRPr b="1" sz="1900"/>
          </a:p>
          <a:p>
            <a:pPr indent="-342900" lvl="0" marL="457200" rtl="0" algn="l">
              <a:lnSpc>
                <a:spcPct val="100000"/>
              </a:lnSpc>
              <a:spcBef>
                <a:spcPts val="0"/>
              </a:spcBef>
              <a:spcAft>
                <a:spcPts val="0"/>
              </a:spcAft>
              <a:buSzPts val="1800"/>
              <a:buChar char="●"/>
            </a:pPr>
            <a:r>
              <a:rPr lang="en" sz="1800"/>
              <a:t>The chair must hold a ping pong ball. </a:t>
            </a:r>
            <a:endParaRPr sz="1800"/>
          </a:p>
          <a:p>
            <a:pPr indent="-342900" lvl="0" marL="457200" rtl="0" algn="l">
              <a:lnSpc>
                <a:spcPct val="100000"/>
              </a:lnSpc>
              <a:spcBef>
                <a:spcPts val="0"/>
              </a:spcBef>
              <a:spcAft>
                <a:spcPts val="0"/>
              </a:spcAft>
              <a:buSzPts val="1800"/>
              <a:buChar char="●"/>
            </a:pPr>
            <a:r>
              <a:rPr lang="en" sz="1800"/>
              <a:t>The ball must stay in the chair from bottom to top. </a:t>
            </a:r>
            <a:endParaRPr sz="1800"/>
          </a:p>
          <a:p>
            <a:pPr indent="-342900" lvl="0" marL="457200" rtl="0" algn="l">
              <a:lnSpc>
                <a:spcPct val="100000"/>
              </a:lnSpc>
              <a:spcBef>
                <a:spcPts val="0"/>
              </a:spcBef>
              <a:spcAft>
                <a:spcPts val="0"/>
              </a:spcAft>
              <a:buSzPts val="1800"/>
              <a:buChar char="●"/>
            </a:pPr>
            <a:r>
              <a:rPr lang="en" sz="1800"/>
              <a:t>The chair must be light enough to hang, move, and slide up and down the mountain on the cable.</a:t>
            </a:r>
            <a:endParaRPr sz="1800"/>
          </a:p>
          <a:p>
            <a:pPr indent="0" lvl="0" marL="457200" rtl="0" algn="l">
              <a:lnSpc>
                <a:spcPct val="100000"/>
              </a:lnSpc>
              <a:spcBef>
                <a:spcPts val="0"/>
              </a:spcBef>
              <a:spcAft>
                <a:spcPts val="0"/>
              </a:spcAft>
              <a:buNone/>
            </a:pPr>
            <a:r>
              <a:t/>
            </a:r>
            <a:endParaRPr sz="1700"/>
          </a:p>
          <a:p>
            <a:pPr indent="0" lvl="0" marL="0" rtl="0" algn="l">
              <a:lnSpc>
                <a:spcPct val="100000"/>
              </a:lnSpc>
              <a:spcBef>
                <a:spcPts val="0"/>
              </a:spcBef>
              <a:spcAft>
                <a:spcPts val="0"/>
              </a:spcAft>
              <a:buNone/>
            </a:pPr>
            <a:r>
              <a:rPr b="1" lang="en" sz="1900"/>
              <a:t>Constraints:</a:t>
            </a:r>
            <a:endParaRPr sz="1900"/>
          </a:p>
          <a:p>
            <a:pPr indent="-342900" lvl="0" marL="457200" rtl="0" algn="l">
              <a:lnSpc>
                <a:spcPct val="100000"/>
              </a:lnSpc>
              <a:spcBef>
                <a:spcPts val="0"/>
              </a:spcBef>
              <a:spcAft>
                <a:spcPts val="0"/>
              </a:spcAft>
              <a:buSzPts val="1800"/>
              <a:buChar char="●"/>
            </a:pPr>
            <a:r>
              <a:rPr lang="en" sz="1800"/>
              <a:t>Use only the materials provided. </a:t>
            </a:r>
            <a:endParaRPr sz="1800"/>
          </a:p>
          <a:p>
            <a:pPr indent="-342900" lvl="0" marL="457200" rtl="0" algn="l">
              <a:lnSpc>
                <a:spcPct val="100000"/>
              </a:lnSpc>
              <a:spcBef>
                <a:spcPts val="0"/>
              </a:spcBef>
              <a:spcAft>
                <a:spcPts val="0"/>
              </a:spcAft>
              <a:buSzPts val="1800"/>
              <a:buChar char="●"/>
            </a:pPr>
            <a:r>
              <a:rPr lang="en" sz="1800"/>
              <a:t>No </a:t>
            </a:r>
            <a:r>
              <a:rPr lang="en" sz="1800"/>
              <a:t>pushing</a:t>
            </a:r>
            <a:r>
              <a:rPr lang="en" sz="1800"/>
              <a:t> the chair – it must slide/roll on the cable. </a:t>
            </a:r>
            <a:endParaRPr sz="1800"/>
          </a:p>
        </p:txBody>
      </p:sp>
      <p:pic>
        <p:nvPicPr>
          <p:cNvPr id="293" name="Google Shape;293;p31" title="shutterstock_2514087697.jpg"/>
          <p:cNvPicPr preferRelativeResize="0"/>
          <p:nvPr/>
        </p:nvPicPr>
        <p:blipFill rotWithShape="1">
          <a:blip r:embed="rId3">
            <a:alphaModFix/>
          </a:blip>
          <a:srcRect b="0" l="27855" r="27080" t="0"/>
          <a:stretch/>
        </p:blipFill>
        <p:spPr>
          <a:xfrm>
            <a:off x="6493150" y="1179775"/>
            <a:ext cx="2083975" cy="30891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32"/>
          <p:cNvSpPr txBox="1"/>
          <p:nvPr>
            <p:ph type="title"/>
          </p:nvPr>
        </p:nvSpPr>
        <p:spPr>
          <a:xfrm>
            <a:off x="456300" y="414100"/>
            <a:ext cx="6324600" cy="663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Cable Demonstration</a:t>
            </a:r>
            <a:endParaRPr/>
          </a:p>
        </p:txBody>
      </p:sp>
      <p:sp>
        <p:nvSpPr>
          <p:cNvPr id="299" name="Google Shape;299;p32"/>
          <p:cNvSpPr txBox="1"/>
          <p:nvPr>
            <p:ph idx="1" type="body"/>
          </p:nvPr>
        </p:nvSpPr>
        <p:spPr>
          <a:xfrm>
            <a:off x="3793975" y="1180900"/>
            <a:ext cx="4848000" cy="2799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Your chairs need to hang from the cable and slide along it.</a:t>
            </a:r>
            <a:endParaRPr/>
          </a:p>
          <a:p>
            <a:pPr indent="-355600" lvl="0" marL="457200" rtl="0" algn="l">
              <a:spcBef>
                <a:spcPts val="1200"/>
              </a:spcBef>
              <a:spcAft>
                <a:spcPts val="0"/>
              </a:spcAft>
              <a:buSzPts val="2000"/>
              <a:buChar char="●"/>
            </a:pPr>
            <a:r>
              <a:rPr lang="en"/>
              <a:t>How can you attach </a:t>
            </a:r>
            <a:r>
              <a:rPr lang="en"/>
              <a:t>your</a:t>
            </a:r>
            <a:r>
              <a:rPr lang="en"/>
              <a:t> chair to the cable so it can slide?</a:t>
            </a:r>
            <a:endParaRPr/>
          </a:p>
          <a:p>
            <a:pPr indent="-355600" lvl="0" marL="457200" rtl="0" algn="l">
              <a:spcBef>
                <a:spcPts val="0"/>
              </a:spcBef>
              <a:spcAft>
                <a:spcPts val="0"/>
              </a:spcAft>
              <a:buSzPts val="2000"/>
              <a:buChar char="●"/>
            </a:pPr>
            <a:r>
              <a:rPr lang="en"/>
              <a:t>Which material </a:t>
            </a:r>
            <a:r>
              <a:rPr lang="en"/>
              <a:t>could</a:t>
            </a:r>
            <a:r>
              <a:rPr lang="en"/>
              <a:t> you slide along the string? </a:t>
            </a:r>
            <a:endParaRPr/>
          </a:p>
        </p:txBody>
      </p:sp>
      <p:pic>
        <p:nvPicPr>
          <p:cNvPr id="300" name="Google Shape;300;p32" title="shutterstock_1510206377.jpg"/>
          <p:cNvPicPr preferRelativeResize="0"/>
          <p:nvPr/>
        </p:nvPicPr>
        <p:blipFill rotWithShape="1">
          <a:blip r:embed="rId3">
            <a:alphaModFix/>
          </a:blip>
          <a:srcRect b="0" l="0" r="20867" t="0"/>
          <a:stretch/>
        </p:blipFill>
        <p:spPr>
          <a:xfrm>
            <a:off x="456300" y="1222075"/>
            <a:ext cx="3218850" cy="27172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33"/>
          <p:cNvSpPr txBox="1"/>
          <p:nvPr>
            <p:ph type="title"/>
          </p:nvPr>
        </p:nvSpPr>
        <p:spPr>
          <a:xfrm>
            <a:off x="456300" y="414100"/>
            <a:ext cx="6324600" cy="663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Brainstorming Solutions</a:t>
            </a:r>
            <a:endParaRPr/>
          </a:p>
        </p:txBody>
      </p:sp>
      <p:sp>
        <p:nvSpPr>
          <p:cNvPr id="306" name="Google Shape;306;p33"/>
          <p:cNvSpPr txBox="1"/>
          <p:nvPr>
            <p:ph idx="1" type="body"/>
          </p:nvPr>
        </p:nvSpPr>
        <p:spPr>
          <a:xfrm>
            <a:off x="456300" y="1077100"/>
            <a:ext cx="5612400" cy="3744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Experiment with different materials on string!</a:t>
            </a:r>
            <a:endParaRPr/>
          </a:p>
          <a:p>
            <a:pPr indent="-355600" lvl="0" marL="457200" rtl="0" algn="l">
              <a:spcBef>
                <a:spcPts val="1200"/>
              </a:spcBef>
              <a:spcAft>
                <a:spcPts val="0"/>
              </a:spcAft>
              <a:buSzPts val="2000"/>
              <a:buChar char="●"/>
            </a:pPr>
            <a:r>
              <a:rPr lang="en"/>
              <a:t>What can you put on the string that will slide easily?</a:t>
            </a:r>
            <a:endParaRPr/>
          </a:p>
          <a:p>
            <a:pPr indent="-355600" lvl="0" marL="457200" rtl="0" algn="l">
              <a:spcBef>
                <a:spcPts val="0"/>
              </a:spcBef>
              <a:spcAft>
                <a:spcPts val="0"/>
              </a:spcAft>
              <a:buSzPts val="2000"/>
              <a:buChar char="●"/>
            </a:pPr>
            <a:r>
              <a:rPr lang="en"/>
              <a:t>How will you attach the sliding part to your chair? </a:t>
            </a:r>
            <a:endParaRPr/>
          </a:p>
          <a:p>
            <a:pPr indent="-355600" lvl="0" marL="457200" rtl="0" algn="l">
              <a:spcBef>
                <a:spcPts val="0"/>
              </a:spcBef>
              <a:spcAft>
                <a:spcPts val="0"/>
              </a:spcAft>
              <a:buSzPts val="2000"/>
              <a:buChar char="●"/>
            </a:pPr>
            <a:r>
              <a:rPr lang="en"/>
              <a:t>Will your chair hang </a:t>
            </a:r>
            <a:r>
              <a:rPr lang="en"/>
              <a:t>straight</a:t>
            </a:r>
            <a:r>
              <a:rPr lang="en"/>
              <a:t>, or will it tip?</a:t>
            </a:r>
            <a:endParaRPr/>
          </a:p>
          <a:p>
            <a:pPr indent="-355600" lvl="0" marL="457200" rtl="0" algn="l">
              <a:spcBef>
                <a:spcPts val="0"/>
              </a:spcBef>
              <a:spcAft>
                <a:spcPts val="0"/>
              </a:spcAft>
              <a:buSzPts val="2000"/>
              <a:buChar char="●"/>
            </a:pPr>
            <a:r>
              <a:rPr lang="en"/>
              <a:t>How can you ensure the ball doesn’t fall out when the chair moves?</a:t>
            </a:r>
            <a:endParaRPr/>
          </a:p>
          <a:p>
            <a:pPr indent="0" lvl="0" marL="0" rtl="0" algn="l">
              <a:spcBef>
                <a:spcPts val="1200"/>
              </a:spcBef>
              <a:spcAft>
                <a:spcPts val="0"/>
              </a:spcAft>
              <a:buNone/>
            </a:pPr>
            <a:r>
              <a:rPr lang="en"/>
              <a:t>Draw your lift design!</a:t>
            </a:r>
            <a:endParaRPr/>
          </a:p>
          <a:p>
            <a:pPr indent="0" lvl="0" marL="0" rtl="0" algn="l">
              <a:spcBef>
                <a:spcPts val="1200"/>
              </a:spcBef>
              <a:spcAft>
                <a:spcPts val="1200"/>
              </a:spcAft>
              <a:buNone/>
            </a:pPr>
            <a:r>
              <a:t/>
            </a:r>
            <a:endParaRPr/>
          </a:p>
        </p:txBody>
      </p:sp>
      <p:pic>
        <p:nvPicPr>
          <p:cNvPr id="307" name="Google Shape;307;p33" title="shutterstock_2719399239.jpg"/>
          <p:cNvPicPr preferRelativeResize="0"/>
          <p:nvPr/>
        </p:nvPicPr>
        <p:blipFill>
          <a:blip r:embed="rId3">
            <a:alphaModFix/>
          </a:blip>
          <a:stretch>
            <a:fillRect/>
          </a:stretch>
        </p:blipFill>
        <p:spPr>
          <a:xfrm>
            <a:off x="6068700" y="1413201"/>
            <a:ext cx="2571776" cy="25717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34"/>
          <p:cNvSpPr txBox="1"/>
          <p:nvPr>
            <p:ph type="title"/>
          </p:nvPr>
        </p:nvSpPr>
        <p:spPr>
          <a:xfrm>
            <a:off x="456300" y="414100"/>
            <a:ext cx="6324600" cy="663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Build Your Solution</a:t>
            </a:r>
            <a:endParaRPr/>
          </a:p>
        </p:txBody>
      </p:sp>
      <p:sp>
        <p:nvSpPr>
          <p:cNvPr id="313" name="Google Shape;313;p34"/>
          <p:cNvSpPr txBox="1"/>
          <p:nvPr>
            <p:ph idx="1" type="body"/>
          </p:nvPr>
        </p:nvSpPr>
        <p:spPr>
          <a:xfrm>
            <a:off x="456300" y="1180900"/>
            <a:ext cx="4483500" cy="27996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Clr>
                <a:schemeClr val="dk1"/>
              </a:buClr>
              <a:buSzPts val="1100"/>
              <a:buFont typeface="Arial"/>
              <a:buNone/>
            </a:pPr>
            <a:r>
              <a:rPr lang="en"/>
              <a:t>Working with your partner or team, use the materials provided to build </a:t>
            </a:r>
            <a:r>
              <a:rPr b="1" lang="en"/>
              <a:t>ONE</a:t>
            </a:r>
            <a:r>
              <a:rPr lang="en"/>
              <a:t> lift attachment by:</a:t>
            </a:r>
            <a:endParaRPr b="1"/>
          </a:p>
          <a:p>
            <a:pPr indent="-355600" lvl="0" marL="457200" rtl="0" algn="l">
              <a:spcBef>
                <a:spcPts val="0"/>
              </a:spcBef>
              <a:spcAft>
                <a:spcPts val="0"/>
              </a:spcAft>
              <a:buSzPts val="2000"/>
              <a:buChar char="●"/>
            </a:pPr>
            <a:r>
              <a:rPr lang="en"/>
              <a:t>Choosing which material will slide on the cable</a:t>
            </a:r>
            <a:endParaRPr/>
          </a:p>
          <a:p>
            <a:pPr indent="-355600" lvl="0" marL="457200" rtl="0" algn="l">
              <a:spcBef>
                <a:spcPts val="0"/>
              </a:spcBef>
              <a:spcAft>
                <a:spcPts val="0"/>
              </a:spcAft>
              <a:buSzPts val="2000"/>
              <a:buChar char="●"/>
            </a:pPr>
            <a:r>
              <a:rPr lang="en"/>
              <a:t>Attaching it to the string cable </a:t>
            </a:r>
            <a:endParaRPr/>
          </a:p>
          <a:p>
            <a:pPr indent="-355600" lvl="0" marL="457200" rtl="0" algn="l">
              <a:spcBef>
                <a:spcPts val="0"/>
              </a:spcBef>
              <a:spcAft>
                <a:spcPts val="0"/>
              </a:spcAft>
              <a:buSzPts val="2000"/>
              <a:buChar char="●"/>
            </a:pPr>
            <a:r>
              <a:rPr lang="en"/>
              <a:t>Attaching your chair to the sliding piece</a:t>
            </a:r>
            <a:endParaRPr/>
          </a:p>
        </p:txBody>
      </p:sp>
      <p:pic>
        <p:nvPicPr>
          <p:cNvPr id="314" name="Google Shape;314;p34" title="shutterstock_1647391330.jpg"/>
          <p:cNvPicPr preferRelativeResize="0"/>
          <p:nvPr/>
        </p:nvPicPr>
        <p:blipFill rotWithShape="1">
          <a:blip r:embed="rId3">
            <a:alphaModFix/>
          </a:blip>
          <a:srcRect b="0" l="29148" r="0" t="0"/>
          <a:stretch/>
        </p:blipFill>
        <p:spPr>
          <a:xfrm>
            <a:off x="5168975" y="909500"/>
            <a:ext cx="3374275" cy="31813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35"/>
          <p:cNvSpPr txBox="1"/>
          <p:nvPr>
            <p:ph type="title"/>
          </p:nvPr>
        </p:nvSpPr>
        <p:spPr>
          <a:xfrm>
            <a:off x="456300" y="414100"/>
            <a:ext cx="6324600" cy="663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Test Your Solution</a:t>
            </a:r>
            <a:endParaRPr/>
          </a:p>
        </p:txBody>
      </p:sp>
      <p:sp>
        <p:nvSpPr>
          <p:cNvPr id="320" name="Google Shape;320;p35"/>
          <p:cNvSpPr/>
          <p:nvPr/>
        </p:nvSpPr>
        <p:spPr>
          <a:xfrm>
            <a:off x="636875" y="1148250"/>
            <a:ext cx="2527200" cy="3067200"/>
          </a:xfrm>
          <a:prstGeom prst="rect">
            <a:avLst/>
          </a:prstGeom>
          <a:solidFill>
            <a:srgbClr val="C7EAFB"/>
          </a:solidFill>
          <a:ln cap="flat" cmpd="sng" w="9525">
            <a:solidFill>
              <a:srgbClr val="00A3E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1" name="Google Shape;321;p35"/>
          <p:cNvSpPr/>
          <p:nvPr/>
        </p:nvSpPr>
        <p:spPr>
          <a:xfrm>
            <a:off x="5979925" y="1148125"/>
            <a:ext cx="2527200" cy="3067200"/>
          </a:xfrm>
          <a:prstGeom prst="rect">
            <a:avLst/>
          </a:prstGeom>
          <a:solidFill>
            <a:srgbClr val="EDD3E9"/>
          </a:solidFill>
          <a:ln cap="flat" cmpd="sng" w="9525">
            <a:solidFill>
              <a:srgbClr val="9D1E9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2" name="Google Shape;322;p35"/>
          <p:cNvSpPr/>
          <p:nvPr/>
        </p:nvSpPr>
        <p:spPr>
          <a:xfrm>
            <a:off x="3308400" y="1148250"/>
            <a:ext cx="2527200" cy="3067200"/>
          </a:xfrm>
          <a:prstGeom prst="rect">
            <a:avLst/>
          </a:prstGeom>
          <a:solidFill>
            <a:srgbClr val="E4F1D4"/>
          </a:solidFill>
          <a:ln cap="flat" cmpd="sng" w="9525">
            <a:solidFill>
              <a:srgbClr val="78BE2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3" name="Google Shape;323;p35"/>
          <p:cNvSpPr txBox="1"/>
          <p:nvPr/>
        </p:nvSpPr>
        <p:spPr>
          <a:xfrm>
            <a:off x="795425" y="1203300"/>
            <a:ext cx="22101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Open Sans"/>
                <a:ea typeface="Open Sans"/>
                <a:cs typeface="Open Sans"/>
                <a:sym typeface="Open Sans"/>
              </a:rPr>
              <a:t>Test 1</a:t>
            </a:r>
            <a:endParaRPr b="1" sz="1800">
              <a:solidFill>
                <a:schemeClr val="dk1"/>
              </a:solidFill>
              <a:latin typeface="Open Sans"/>
              <a:ea typeface="Open Sans"/>
              <a:cs typeface="Open Sans"/>
              <a:sym typeface="Open Sans"/>
            </a:endParaRPr>
          </a:p>
          <a:p>
            <a:pPr indent="0" lvl="0" marL="0" rtl="0" algn="ctr">
              <a:spcBef>
                <a:spcPts val="0"/>
              </a:spcBef>
              <a:spcAft>
                <a:spcPts val="0"/>
              </a:spcAft>
              <a:buNone/>
            </a:pPr>
            <a:r>
              <a:rPr b="1" lang="en" sz="1800">
                <a:solidFill>
                  <a:srgbClr val="00A3E0"/>
                </a:solidFill>
                <a:latin typeface="Open Sans"/>
                <a:ea typeface="Open Sans"/>
                <a:cs typeface="Open Sans"/>
                <a:sym typeface="Open Sans"/>
              </a:rPr>
              <a:t>Movement Test</a:t>
            </a:r>
            <a:endParaRPr b="1" sz="1800">
              <a:solidFill>
                <a:srgbClr val="00A3E0"/>
              </a:solidFill>
              <a:latin typeface="Open Sans"/>
              <a:ea typeface="Open Sans"/>
              <a:cs typeface="Open Sans"/>
              <a:sym typeface="Open Sans"/>
            </a:endParaRPr>
          </a:p>
        </p:txBody>
      </p:sp>
      <p:sp>
        <p:nvSpPr>
          <p:cNvPr id="324" name="Google Shape;324;p35"/>
          <p:cNvSpPr txBox="1"/>
          <p:nvPr/>
        </p:nvSpPr>
        <p:spPr>
          <a:xfrm>
            <a:off x="666425" y="1942200"/>
            <a:ext cx="2468100" cy="21240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chemeClr val="dk1"/>
              </a:buClr>
              <a:buSzPts val="1600"/>
              <a:buFont typeface="Open Sans"/>
              <a:buAutoNum type="arabicPeriod"/>
            </a:pPr>
            <a:r>
              <a:rPr lang="en" sz="1600">
                <a:solidFill>
                  <a:schemeClr val="dk1"/>
                </a:solidFill>
                <a:latin typeface="Open Sans"/>
                <a:ea typeface="Open Sans"/>
                <a:cs typeface="Open Sans"/>
                <a:sym typeface="Open Sans"/>
              </a:rPr>
              <a:t>Place the chair at the bottom.</a:t>
            </a:r>
            <a:endParaRPr sz="1600">
              <a:solidFill>
                <a:schemeClr val="dk1"/>
              </a:solidFill>
              <a:latin typeface="Open Sans"/>
              <a:ea typeface="Open Sans"/>
              <a:cs typeface="Open Sans"/>
              <a:sym typeface="Open Sans"/>
            </a:endParaRPr>
          </a:p>
          <a:p>
            <a:pPr indent="0" lvl="0" marL="457200" rtl="0" algn="l">
              <a:spcBef>
                <a:spcPts val="0"/>
              </a:spcBef>
              <a:spcAft>
                <a:spcPts val="0"/>
              </a:spcAft>
              <a:buNone/>
            </a:pPr>
            <a:r>
              <a:t/>
            </a:r>
            <a:endParaRPr>
              <a:solidFill>
                <a:schemeClr val="dk1"/>
              </a:solidFill>
              <a:latin typeface="Open Sans"/>
              <a:ea typeface="Open Sans"/>
              <a:cs typeface="Open Sans"/>
              <a:sym typeface="Open Sans"/>
            </a:endParaRPr>
          </a:p>
          <a:p>
            <a:pPr indent="-330200" lvl="0" marL="457200" rtl="0" algn="l">
              <a:spcBef>
                <a:spcPts val="0"/>
              </a:spcBef>
              <a:spcAft>
                <a:spcPts val="0"/>
              </a:spcAft>
              <a:buClr>
                <a:schemeClr val="dk1"/>
              </a:buClr>
              <a:buSzPts val="1600"/>
              <a:buFont typeface="Open Sans"/>
              <a:buAutoNum type="arabicPeriod"/>
            </a:pPr>
            <a:r>
              <a:rPr lang="en" sz="1600">
                <a:solidFill>
                  <a:schemeClr val="dk1"/>
                </a:solidFill>
                <a:latin typeface="Open Sans"/>
                <a:ea typeface="Open Sans"/>
                <a:cs typeface="Open Sans"/>
                <a:sym typeface="Open Sans"/>
              </a:rPr>
              <a:t>Gently pull or push it along the cable.</a:t>
            </a:r>
            <a:endParaRPr sz="16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a:solidFill>
                <a:schemeClr val="dk1"/>
              </a:solidFill>
              <a:latin typeface="Open Sans"/>
              <a:ea typeface="Open Sans"/>
              <a:cs typeface="Open Sans"/>
              <a:sym typeface="Open Sans"/>
            </a:endParaRPr>
          </a:p>
          <a:p>
            <a:pPr indent="0" lvl="0" marL="0" rtl="0" algn="ctr">
              <a:spcBef>
                <a:spcPts val="0"/>
              </a:spcBef>
              <a:spcAft>
                <a:spcPts val="0"/>
              </a:spcAft>
              <a:buNone/>
            </a:pPr>
            <a:r>
              <a:rPr i="1" lang="en" sz="1700">
                <a:solidFill>
                  <a:schemeClr val="dk1"/>
                </a:solidFill>
                <a:latin typeface="Open Sans"/>
                <a:ea typeface="Open Sans"/>
                <a:cs typeface="Open Sans"/>
                <a:sym typeface="Open Sans"/>
              </a:rPr>
              <a:t>Does it move smoothly up the mountain?</a:t>
            </a:r>
            <a:endParaRPr i="1" sz="1700">
              <a:solidFill>
                <a:schemeClr val="dk1"/>
              </a:solidFill>
              <a:latin typeface="Open Sans"/>
              <a:ea typeface="Open Sans"/>
              <a:cs typeface="Open Sans"/>
              <a:sym typeface="Open Sans"/>
            </a:endParaRPr>
          </a:p>
        </p:txBody>
      </p:sp>
      <p:sp>
        <p:nvSpPr>
          <p:cNvPr id="325" name="Google Shape;325;p35"/>
          <p:cNvSpPr txBox="1"/>
          <p:nvPr/>
        </p:nvSpPr>
        <p:spPr>
          <a:xfrm>
            <a:off x="3466950" y="1203300"/>
            <a:ext cx="22101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Open Sans"/>
                <a:ea typeface="Open Sans"/>
                <a:cs typeface="Open Sans"/>
                <a:sym typeface="Open Sans"/>
              </a:rPr>
              <a:t>Test 2</a:t>
            </a:r>
            <a:endParaRPr b="1" sz="1800">
              <a:solidFill>
                <a:schemeClr val="dk1"/>
              </a:solidFill>
              <a:latin typeface="Open Sans"/>
              <a:ea typeface="Open Sans"/>
              <a:cs typeface="Open Sans"/>
              <a:sym typeface="Open Sans"/>
            </a:endParaRPr>
          </a:p>
          <a:p>
            <a:pPr indent="0" lvl="0" marL="0" rtl="0" algn="ctr">
              <a:spcBef>
                <a:spcPts val="0"/>
              </a:spcBef>
              <a:spcAft>
                <a:spcPts val="0"/>
              </a:spcAft>
              <a:buNone/>
            </a:pPr>
            <a:r>
              <a:rPr b="1" lang="en" sz="1800">
                <a:solidFill>
                  <a:srgbClr val="78BE20"/>
                </a:solidFill>
                <a:latin typeface="Open Sans"/>
                <a:ea typeface="Open Sans"/>
                <a:cs typeface="Open Sans"/>
                <a:sym typeface="Open Sans"/>
              </a:rPr>
              <a:t>Ball Safety Test</a:t>
            </a:r>
            <a:endParaRPr b="1" sz="1800">
              <a:solidFill>
                <a:srgbClr val="78BE20"/>
              </a:solidFill>
              <a:latin typeface="Open Sans"/>
              <a:ea typeface="Open Sans"/>
              <a:cs typeface="Open Sans"/>
              <a:sym typeface="Open Sans"/>
            </a:endParaRPr>
          </a:p>
        </p:txBody>
      </p:sp>
      <p:sp>
        <p:nvSpPr>
          <p:cNvPr id="326" name="Google Shape;326;p35"/>
          <p:cNvSpPr txBox="1"/>
          <p:nvPr/>
        </p:nvSpPr>
        <p:spPr>
          <a:xfrm>
            <a:off x="6138475" y="1203300"/>
            <a:ext cx="22101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Open Sans"/>
                <a:ea typeface="Open Sans"/>
                <a:cs typeface="Open Sans"/>
                <a:sym typeface="Open Sans"/>
              </a:rPr>
              <a:t>Test 3</a:t>
            </a:r>
            <a:endParaRPr b="1" sz="1800">
              <a:solidFill>
                <a:schemeClr val="dk1"/>
              </a:solidFill>
              <a:latin typeface="Open Sans"/>
              <a:ea typeface="Open Sans"/>
              <a:cs typeface="Open Sans"/>
              <a:sym typeface="Open Sans"/>
            </a:endParaRPr>
          </a:p>
          <a:p>
            <a:pPr indent="0" lvl="0" marL="0" rtl="0" algn="ctr">
              <a:spcBef>
                <a:spcPts val="0"/>
              </a:spcBef>
              <a:spcAft>
                <a:spcPts val="0"/>
              </a:spcAft>
              <a:buNone/>
            </a:pPr>
            <a:r>
              <a:rPr b="1" lang="en" sz="1800">
                <a:solidFill>
                  <a:srgbClr val="9D1E96"/>
                </a:solidFill>
                <a:latin typeface="Open Sans"/>
                <a:ea typeface="Open Sans"/>
                <a:cs typeface="Open Sans"/>
                <a:sym typeface="Open Sans"/>
              </a:rPr>
              <a:t>Downhill Test</a:t>
            </a:r>
            <a:endParaRPr b="1" sz="1800">
              <a:solidFill>
                <a:srgbClr val="9D1E96"/>
              </a:solidFill>
              <a:latin typeface="Open Sans"/>
              <a:ea typeface="Open Sans"/>
              <a:cs typeface="Open Sans"/>
              <a:sym typeface="Open Sans"/>
            </a:endParaRPr>
          </a:p>
        </p:txBody>
      </p:sp>
      <p:sp>
        <p:nvSpPr>
          <p:cNvPr id="327" name="Google Shape;327;p35"/>
          <p:cNvSpPr txBox="1"/>
          <p:nvPr/>
        </p:nvSpPr>
        <p:spPr>
          <a:xfrm>
            <a:off x="3337950" y="1942200"/>
            <a:ext cx="2468100" cy="21240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chemeClr val="dk1"/>
              </a:buClr>
              <a:buSzPts val="1600"/>
              <a:buFont typeface="Open Sans"/>
              <a:buAutoNum type="arabicPeriod"/>
            </a:pPr>
            <a:r>
              <a:rPr lang="en" sz="1600">
                <a:solidFill>
                  <a:schemeClr val="dk1"/>
                </a:solidFill>
                <a:latin typeface="Open Sans"/>
                <a:ea typeface="Open Sans"/>
                <a:cs typeface="Open Sans"/>
                <a:sym typeface="Open Sans"/>
              </a:rPr>
              <a:t>Put the ping pong ball in the chair</a:t>
            </a:r>
            <a:endParaRPr sz="1600">
              <a:solidFill>
                <a:schemeClr val="dk1"/>
              </a:solidFill>
              <a:latin typeface="Open Sans"/>
              <a:ea typeface="Open Sans"/>
              <a:cs typeface="Open Sans"/>
              <a:sym typeface="Open Sans"/>
            </a:endParaRPr>
          </a:p>
          <a:p>
            <a:pPr indent="0" lvl="0" marL="457200" rtl="0" algn="l">
              <a:spcBef>
                <a:spcPts val="0"/>
              </a:spcBef>
              <a:spcAft>
                <a:spcPts val="0"/>
              </a:spcAft>
              <a:buNone/>
            </a:pPr>
            <a:r>
              <a:t/>
            </a:r>
            <a:endParaRPr>
              <a:solidFill>
                <a:schemeClr val="dk1"/>
              </a:solidFill>
              <a:latin typeface="Open Sans"/>
              <a:ea typeface="Open Sans"/>
              <a:cs typeface="Open Sans"/>
              <a:sym typeface="Open Sans"/>
            </a:endParaRPr>
          </a:p>
          <a:p>
            <a:pPr indent="-330200" lvl="0" marL="457200" rtl="0" algn="l">
              <a:spcBef>
                <a:spcPts val="0"/>
              </a:spcBef>
              <a:spcAft>
                <a:spcPts val="0"/>
              </a:spcAft>
              <a:buClr>
                <a:schemeClr val="dk1"/>
              </a:buClr>
              <a:buSzPts val="1600"/>
              <a:buFont typeface="Open Sans"/>
              <a:buAutoNum type="arabicPeriod"/>
            </a:pPr>
            <a:r>
              <a:rPr lang="en" sz="1600">
                <a:solidFill>
                  <a:schemeClr val="dk1"/>
                </a:solidFill>
                <a:latin typeface="Open Sans"/>
                <a:ea typeface="Open Sans"/>
                <a:cs typeface="Open Sans"/>
                <a:sym typeface="Open Sans"/>
              </a:rPr>
              <a:t>Move the chair up the cable slowly. </a:t>
            </a:r>
            <a:endParaRPr sz="16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a:solidFill>
                <a:schemeClr val="dk1"/>
              </a:solidFill>
              <a:latin typeface="Open Sans"/>
              <a:ea typeface="Open Sans"/>
              <a:cs typeface="Open Sans"/>
              <a:sym typeface="Open Sans"/>
            </a:endParaRPr>
          </a:p>
          <a:p>
            <a:pPr indent="0" lvl="0" marL="0" rtl="0" algn="ctr">
              <a:spcBef>
                <a:spcPts val="0"/>
              </a:spcBef>
              <a:spcAft>
                <a:spcPts val="0"/>
              </a:spcAft>
              <a:buNone/>
            </a:pPr>
            <a:r>
              <a:rPr i="1" lang="en" sz="1700">
                <a:solidFill>
                  <a:schemeClr val="dk1"/>
                </a:solidFill>
                <a:latin typeface="Open Sans"/>
                <a:ea typeface="Open Sans"/>
                <a:cs typeface="Open Sans"/>
                <a:sym typeface="Open Sans"/>
              </a:rPr>
              <a:t>Does the ball stay in the entire ride?</a:t>
            </a:r>
            <a:endParaRPr i="1" sz="1700">
              <a:solidFill>
                <a:schemeClr val="dk1"/>
              </a:solidFill>
              <a:latin typeface="Open Sans"/>
              <a:ea typeface="Open Sans"/>
              <a:cs typeface="Open Sans"/>
              <a:sym typeface="Open Sans"/>
            </a:endParaRPr>
          </a:p>
        </p:txBody>
      </p:sp>
      <p:sp>
        <p:nvSpPr>
          <p:cNvPr id="328" name="Google Shape;328;p35"/>
          <p:cNvSpPr txBox="1"/>
          <p:nvPr/>
        </p:nvSpPr>
        <p:spPr>
          <a:xfrm>
            <a:off x="6009475" y="1942200"/>
            <a:ext cx="2468100" cy="21240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chemeClr val="dk1"/>
              </a:buClr>
              <a:buSzPts val="1600"/>
              <a:buFont typeface="Open Sans"/>
              <a:buAutoNum type="arabicPeriod"/>
            </a:pPr>
            <a:r>
              <a:rPr lang="en" sz="1600">
                <a:solidFill>
                  <a:schemeClr val="dk1"/>
                </a:solidFill>
                <a:latin typeface="Open Sans"/>
                <a:ea typeface="Open Sans"/>
                <a:cs typeface="Open Sans"/>
                <a:sym typeface="Open Sans"/>
              </a:rPr>
              <a:t>Put the ping pong ball in the chair</a:t>
            </a:r>
            <a:endParaRPr sz="1600">
              <a:solidFill>
                <a:schemeClr val="dk1"/>
              </a:solidFill>
              <a:latin typeface="Open Sans"/>
              <a:ea typeface="Open Sans"/>
              <a:cs typeface="Open Sans"/>
              <a:sym typeface="Open Sans"/>
            </a:endParaRPr>
          </a:p>
          <a:p>
            <a:pPr indent="0" lvl="0" marL="457200" rtl="0" algn="l">
              <a:spcBef>
                <a:spcPts val="0"/>
              </a:spcBef>
              <a:spcAft>
                <a:spcPts val="0"/>
              </a:spcAft>
              <a:buNone/>
            </a:pPr>
            <a:r>
              <a:t/>
            </a:r>
            <a:endParaRPr>
              <a:solidFill>
                <a:schemeClr val="dk1"/>
              </a:solidFill>
              <a:latin typeface="Open Sans"/>
              <a:ea typeface="Open Sans"/>
              <a:cs typeface="Open Sans"/>
              <a:sym typeface="Open Sans"/>
            </a:endParaRPr>
          </a:p>
          <a:p>
            <a:pPr indent="-330200" lvl="0" marL="457200" rtl="0" algn="l">
              <a:spcBef>
                <a:spcPts val="0"/>
              </a:spcBef>
              <a:spcAft>
                <a:spcPts val="0"/>
              </a:spcAft>
              <a:buClr>
                <a:schemeClr val="dk1"/>
              </a:buClr>
              <a:buSzPts val="1600"/>
              <a:buFont typeface="Open Sans"/>
              <a:buAutoNum type="arabicPeriod"/>
            </a:pPr>
            <a:r>
              <a:rPr lang="en" sz="1600">
                <a:solidFill>
                  <a:schemeClr val="dk1"/>
                </a:solidFill>
                <a:latin typeface="Open Sans"/>
                <a:ea typeface="Open Sans"/>
                <a:cs typeface="Open Sans"/>
                <a:sym typeface="Open Sans"/>
              </a:rPr>
              <a:t>Move the chair down the cable. </a:t>
            </a:r>
            <a:endParaRPr sz="16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a:solidFill>
                <a:schemeClr val="dk1"/>
              </a:solidFill>
              <a:latin typeface="Open Sans"/>
              <a:ea typeface="Open Sans"/>
              <a:cs typeface="Open Sans"/>
              <a:sym typeface="Open Sans"/>
            </a:endParaRPr>
          </a:p>
          <a:p>
            <a:pPr indent="0" lvl="0" marL="0" rtl="0" algn="ctr">
              <a:spcBef>
                <a:spcPts val="0"/>
              </a:spcBef>
              <a:spcAft>
                <a:spcPts val="0"/>
              </a:spcAft>
              <a:buNone/>
            </a:pPr>
            <a:r>
              <a:rPr i="1" lang="en" sz="1700">
                <a:solidFill>
                  <a:schemeClr val="dk1"/>
                </a:solidFill>
                <a:latin typeface="Open Sans"/>
                <a:ea typeface="Open Sans"/>
                <a:cs typeface="Open Sans"/>
                <a:sym typeface="Open Sans"/>
              </a:rPr>
              <a:t>Does it move smoothly and keep the ball safe?</a:t>
            </a:r>
            <a:endParaRPr i="1" sz="1700">
              <a:solidFill>
                <a:schemeClr val="dk1"/>
              </a:solidFill>
              <a:latin typeface="Open Sans"/>
              <a:ea typeface="Open Sans"/>
              <a:cs typeface="Open Sans"/>
              <a:sym typeface="Open Sans"/>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36"/>
          <p:cNvSpPr txBox="1"/>
          <p:nvPr>
            <p:ph type="title"/>
          </p:nvPr>
        </p:nvSpPr>
        <p:spPr>
          <a:xfrm>
            <a:off x="456300" y="414100"/>
            <a:ext cx="6324600" cy="663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Reflection</a:t>
            </a:r>
            <a:endParaRPr/>
          </a:p>
        </p:txBody>
      </p:sp>
      <p:sp>
        <p:nvSpPr>
          <p:cNvPr id="334" name="Google Shape;334;p36"/>
          <p:cNvSpPr txBox="1"/>
          <p:nvPr>
            <p:ph idx="1" type="body"/>
          </p:nvPr>
        </p:nvSpPr>
        <p:spPr>
          <a:xfrm>
            <a:off x="4175900" y="1180900"/>
            <a:ext cx="4515300" cy="32073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a:t>Did your chair lift work? Did the ball make it to the top?</a:t>
            </a:r>
            <a:endParaRPr/>
          </a:p>
          <a:p>
            <a:pPr indent="-355600" lvl="0" marL="457200" rtl="0" algn="l">
              <a:spcBef>
                <a:spcPts val="0"/>
              </a:spcBef>
              <a:spcAft>
                <a:spcPts val="0"/>
              </a:spcAft>
              <a:buSzPts val="2000"/>
              <a:buChar char="●"/>
            </a:pPr>
            <a:r>
              <a:rPr lang="en"/>
              <a:t>What was hard about making the lift?</a:t>
            </a:r>
            <a:endParaRPr/>
          </a:p>
          <a:p>
            <a:pPr indent="-355600" lvl="0" marL="457200" rtl="0" algn="l">
              <a:spcBef>
                <a:spcPts val="0"/>
              </a:spcBef>
              <a:spcAft>
                <a:spcPts val="0"/>
              </a:spcAft>
              <a:buSzPts val="2000"/>
              <a:buChar char="●"/>
            </a:pPr>
            <a:r>
              <a:rPr lang="en"/>
              <a:t>How is you chair like a real chair lift?</a:t>
            </a:r>
            <a:endParaRPr/>
          </a:p>
          <a:p>
            <a:pPr indent="-355600" lvl="0" marL="457200" rtl="0" algn="l">
              <a:spcBef>
                <a:spcPts val="0"/>
              </a:spcBef>
              <a:spcAft>
                <a:spcPts val="0"/>
              </a:spcAft>
              <a:buSzPts val="2000"/>
              <a:buChar char="●"/>
            </a:pPr>
            <a:r>
              <a:rPr lang="en"/>
              <a:t>What would you </a:t>
            </a:r>
            <a:r>
              <a:rPr lang="en"/>
              <a:t>change</a:t>
            </a:r>
            <a:r>
              <a:rPr lang="en"/>
              <a:t> about your chair or lift? </a:t>
            </a:r>
            <a:endParaRPr/>
          </a:p>
        </p:txBody>
      </p:sp>
      <p:pic>
        <p:nvPicPr>
          <p:cNvPr id="335" name="Google Shape;335;p36" title="shutterstock_1484330762.jpg"/>
          <p:cNvPicPr preferRelativeResize="0"/>
          <p:nvPr/>
        </p:nvPicPr>
        <p:blipFill rotWithShape="1">
          <a:blip r:embed="rId3">
            <a:alphaModFix/>
          </a:blip>
          <a:srcRect b="0" l="3753" r="18866" t="0"/>
          <a:stretch/>
        </p:blipFill>
        <p:spPr>
          <a:xfrm>
            <a:off x="543225" y="1180900"/>
            <a:ext cx="3538975" cy="30550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pic>
        <p:nvPicPr>
          <p:cNvPr id="340" name="Google Shape;340;p37" title="shutterstock_1484330753.jpg"/>
          <p:cNvPicPr preferRelativeResize="0"/>
          <p:nvPr>
            <p:ph idx="2" type="pic"/>
          </p:nvPr>
        </p:nvPicPr>
        <p:blipFill rotWithShape="1">
          <a:blip r:embed="rId3">
            <a:alphaModFix/>
          </a:blip>
          <a:srcRect b="0" l="16618" r="16618" t="0"/>
          <a:stretch/>
        </p:blipFill>
        <p:spPr>
          <a:xfrm>
            <a:off x="494893" y="788550"/>
            <a:ext cx="3564600" cy="3566400"/>
          </a:xfrm>
          <a:prstGeom prst="ellipse">
            <a:avLst/>
          </a:prstGeom>
        </p:spPr>
      </p:pic>
      <p:sp>
        <p:nvSpPr>
          <p:cNvPr id="341" name="Google Shape;341;p37"/>
          <p:cNvSpPr txBox="1"/>
          <p:nvPr>
            <p:ph type="title"/>
          </p:nvPr>
        </p:nvSpPr>
        <p:spPr>
          <a:xfrm>
            <a:off x="4428925" y="2052300"/>
            <a:ext cx="4105200" cy="10389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
              <a:t>Part 4: Redesign &amp; Share</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38"/>
          <p:cNvSpPr txBox="1"/>
          <p:nvPr>
            <p:ph type="title"/>
          </p:nvPr>
        </p:nvSpPr>
        <p:spPr>
          <a:xfrm>
            <a:off x="456300" y="414100"/>
            <a:ext cx="6324600" cy="663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Revisit Your Chair Lifts</a:t>
            </a:r>
            <a:endParaRPr/>
          </a:p>
        </p:txBody>
      </p:sp>
      <p:sp>
        <p:nvSpPr>
          <p:cNvPr id="347" name="Google Shape;347;p38"/>
          <p:cNvSpPr txBox="1"/>
          <p:nvPr>
            <p:ph idx="1" type="body"/>
          </p:nvPr>
        </p:nvSpPr>
        <p:spPr>
          <a:xfrm>
            <a:off x="456300" y="1180900"/>
            <a:ext cx="5196600" cy="3402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Engineers always look at what they made and think about </a:t>
            </a:r>
            <a:r>
              <a:rPr lang="en"/>
              <a:t>how</a:t>
            </a:r>
            <a:r>
              <a:rPr lang="en"/>
              <a:t> to make it </a:t>
            </a:r>
            <a:r>
              <a:rPr lang="en"/>
              <a:t>better</a:t>
            </a:r>
            <a:r>
              <a:rPr lang="en"/>
              <a:t>. Let’s look at our chair lifts and discuss:</a:t>
            </a:r>
            <a:endParaRPr/>
          </a:p>
          <a:p>
            <a:pPr indent="-355600" lvl="0" marL="457200" rtl="0" algn="l">
              <a:spcBef>
                <a:spcPts val="1200"/>
              </a:spcBef>
              <a:spcAft>
                <a:spcPts val="0"/>
              </a:spcAft>
              <a:buSzPts val="2000"/>
              <a:buChar char="●"/>
            </a:pPr>
            <a:r>
              <a:rPr lang="en"/>
              <a:t>Did your chair lift work? Did </a:t>
            </a:r>
            <a:r>
              <a:rPr lang="en"/>
              <a:t>the</a:t>
            </a:r>
            <a:r>
              <a:rPr lang="en"/>
              <a:t> ball make it to the top?</a:t>
            </a:r>
            <a:endParaRPr/>
          </a:p>
          <a:p>
            <a:pPr indent="-355600" lvl="0" marL="457200" rtl="0" algn="l">
              <a:spcBef>
                <a:spcPts val="0"/>
              </a:spcBef>
              <a:spcAft>
                <a:spcPts val="0"/>
              </a:spcAft>
              <a:buSzPts val="2000"/>
              <a:buChar char="●"/>
            </a:pPr>
            <a:r>
              <a:rPr lang="en"/>
              <a:t>Can you </a:t>
            </a:r>
            <a:r>
              <a:rPr lang="en"/>
              <a:t>change</a:t>
            </a:r>
            <a:r>
              <a:rPr lang="en"/>
              <a:t> or adjust the structure or materials to make it better?</a:t>
            </a:r>
            <a:endParaRPr/>
          </a:p>
        </p:txBody>
      </p:sp>
      <p:pic>
        <p:nvPicPr>
          <p:cNvPr id="348" name="Google Shape;348;p38" title="shutterstock_1841769553.jpg"/>
          <p:cNvPicPr preferRelativeResize="0"/>
          <p:nvPr/>
        </p:nvPicPr>
        <p:blipFill rotWithShape="1">
          <a:blip r:embed="rId3">
            <a:alphaModFix/>
          </a:blip>
          <a:srcRect b="31866" l="18165" r="11458" t="0"/>
          <a:stretch/>
        </p:blipFill>
        <p:spPr>
          <a:xfrm>
            <a:off x="5618800" y="1765450"/>
            <a:ext cx="2902675" cy="1877143"/>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39"/>
          <p:cNvSpPr txBox="1"/>
          <p:nvPr>
            <p:ph type="title"/>
          </p:nvPr>
        </p:nvSpPr>
        <p:spPr>
          <a:xfrm>
            <a:off x="456300" y="414100"/>
            <a:ext cx="6324600" cy="663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Redesign: Make it Better!</a:t>
            </a:r>
            <a:endParaRPr/>
          </a:p>
        </p:txBody>
      </p:sp>
      <p:sp>
        <p:nvSpPr>
          <p:cNvPr id="354" name="Google Shape;354;p39"/>
          <p:cNvSpPr txBox="1"/>
          <p:nvPr>
            <p:ph idx="1" type="body"/>
          </p:nvPr>
        </p:nvSpPr>
        <p:spPr>
          <a:xfrm>
            <a:off x="456300" y="1180900"/>
            <a:ext cx="3363000" cy="27996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a:t>Look </a:t>
            </a:r>
            <a:r>
              <a:rPr lang="en"/>
              <a:t>closely</a:t>
            </a:r>
            <a:r>
              <a:rPr lang="en"/>
              <a:t> at your </a:t>
            </a:r>
            <a:r>
              <a:rPr lang="en"/>
              <a:t>first</a:t>
            </a:r>
            <a:r>
              <a:rPr lang="en"/>
              <a:t> design</a:t>
            </a:r>
            <a:endParaRPr/>
          </a:p>
          <a:p>
            <a:pPr indent="-355600" lvl="0" marL="457200" rtl="0" algn="l">
              <a:spcBef>
                <a:spcPts val="0"/>
              </a:spcBef>
              <a:spcAft>
                <a:spcPts val="0"/>
              </a:spcAft>
              <a:buSzPts val="2000"/>
              <a:buChar char="●"/>
            </a:pPr>
            <a:r>
              <a:rPr lang="en"/>
              <a:t>Decide what to change</a:t>
            </a:r>
            <a:endParaRPr/>
          </a:p>
          <a:p>
            <a:pPr indent="0" lvl="0" marL="0" rtl="0" algn="l">
              <a:spcBef>
                <a:spcPts val="1200"/>
              </a:spcBef>
              <a:spcAft>
                <a:spcPts val="1200"/>
              </a:spcAft>
              <a:buNone/>
            </a:pPr>
            <a:r>
              <a:rPr lang="en"/>
              <a:t>Draw your new design!</a:t>
            </a:r>
            <a:endParaRPr/>
          </a:p>
        </p:txBody>
      </p:sp>
      <p:pic>
        <p:nvPicPr>
          <p:cNvPr id="355" name="Google Shape;355;p39" title="shutterstock_2398436451.jpg"/>
          <p:cNvPicPr preferRelativeResize="0"/>
          <p:nvPr/>
        </p:nvPicPr>
        <p:blipFill rotWithShape="1">
          <a:blip r:embed="rId3">
            <a:alphaModFix/>
          </a:blip>
          <a:srcRect b="7260" l="5347" r="5240" t="7423"/>
          <a:stretch/>
        </p:blipFill>
        <p:spPr>
          <a:xfrm>
            <a:off x="3939975" y="1180900"/>
            <a:ext cx="4701824" cy="298997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40"/>
          <p:cNvSpPr txBox="1"/>
          <p:nvPr>
            <p:ph type="title"/>
          </p:nvPr>
        </p:nvSpPr>
        <p:spPr>
          <a:xfrm>
            <a:off x="456300" y="414100"/>
            <a:ext cx="8336400" cy="663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Build &amp; Test Your Redesigned Chair Lift</a:t>
            </a:r>
            <a:endParaRPr/>
          </a:p>
        </p:txBody>
      </p:sp>
      <p:sp>
        <p:nvSpPr>
          <p:cNvPr id="361" name="Google Shape;361;p40"/>
          <p:cNvSpPr txBox="1"/>
          <p:nvPr>
            <p:ph idx="1" type="body"/>
          </p:nvPr>
        </p:nvSpPr>
        <p:spPr>
          <a:xfrm>
            <a:off x="456300" y="1180900"/>
            <a:ext cx="4772100" cy="27996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t>Work with your partner or team, to redesign your chair lift. </a:t>
            </a:r>
            <a:endParaRPr/>
          </a:p>
          <a:p>
            <a:pPr indent="0" lvl="0" marL="0" rtl="0" algn="l">
              <a:spcBef>
                <a:spcPts val="1200"/>
              </a:spcBef>
              <a:spcAft>
                <a:spcPts val="0"/>
              </a:spcAft>
              <a:buNone/>
            </a:pPr>
            <a:r>
              <a:rPr lang="en"/>
              <a:t>Each team will test their new chair lift.</a:t>
            </a:r>
            <a:endParaRPr/>
          </a:p>
          <a:p>
            <a:pPr indent="-355600" lvl="0" marL="457200" rtl="0" algn="l">
              <a:spcBef>
                <a:spcPts val="1200"/>
              </a:spcBef>
              <a:spcAft>
                <a:spcPts val="0"/>
              </a:spcAft>
              <a:buSzPts val="2000"/>
              <a:buChar char="●"/>
            </a:pPr>
            <a:r>
              <a:rPr lang="en"/>
              <a:t>What did you change to your chair design? Structure? Materials?</a:t>
            </a:r>
            <a:endParaRPr/>
          </a:p>
          <a:p>
            <a:pPr indent="-355600" lvl="0" marL="457200" rtl="0" algn="l">
              <a:spcBef>
                <a:spcPts val="0"/>
              </a:spcBef>
              <a:spcAft>
                <a:spcPts val="0"/>
              </a:spcAft>
              <a:buSzPts val="2000"/>
              <a:buChar char="●"/>
            </a:pPr>
            <a:r>
              <a:rPr lang="en"/>
              <a:t>Did your change </a:t>
            </a:r>
            <a:r>
              <a:rPr lang="en"/>
              <a:t>improve</a:t>
            </a:r>
            <a:r>
              <a:rPr lang="en"/>
              <a:t> your chairs performance?</a:t>
            </a:r>
            <a:endParaRPr/>
          </a:p>
        </p:txBody>
      </p:sp>
      <p:pic>
        <p:nvPicPr>
          <p:cNvPr id="362" name="Google Shape;362;p40" title="shutterstock_2522745161.jpg"/>
          <p:cNvPicPr preferRelativeResize="0"/>
          <p:nvPr/>
        </p:nvPicPr>
        <p:blipFill rotWithShape="1">
          <a:blip r:embed="rId3">
            <a:alphaModFix/>
          </a:blip>
          <a:srcRect b="0" l="14734" r="12183" t="0"/>
          <a:stretch/>
        </p:blipFill>
        <p:spPr>
          <a:xfrm>
            <a:off x="5321725" y="1250488"/>
            <a:ext cx="3114950" cy="28471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4"/>
          <p:cNvSpPr txBox="1"/>
          <p:nvPr>
            <p:ph type="title"/>
          </p:nvPr>
        </p:nvSpPr>
        <p:spPr>
          <a:xfrm>
            <a:off x="456300" y="414100"/>
            <a:ext cx="6324600" cy="663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Let’s Make An Observation!</a:t>
            </a:r>
            <a:endParaRPr/>
          </a:p>
        </p:txBody>
      </p:sp>
      <p:sp>
        <p:nvSpPr>
          <p:cNvPr id="82" name="Google Shape;82;p14"/>
          <p:cNvSpPr txBox="1"/>
          <p:nvPr>
            <p:ph idx="1" type="body"/>
          </p:nvPr>
        </p:nvSpPr>
        <p:spPr>
          <a:xfrm>
            <a:off x="456300" y="1180900"/>
            <a:ext cx="3461100" cy="27996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a:t>What do you notice?</a:t>
            </a:r>
            <a:endParaRPr/>
          </a:p>
          <a:p>
            <a:pPr indent="-355600" lvl="0" marL="457200" rtl="0" algn="l">
              <a:spcBef>
                <a:spcPts val="0"/>
              </a:spcBef>
              <a:spcAft>
                <a:spcPts val="0"/>
              </a:spcAft>
              <a:buSzPts val="2000"/>
              <a:buChar char="●"/>
            </a:pPr>
            <a:r>
              <a:rPr lang="en"/>
              <a:t>Where was this </a:t>
            </a:r>
            <a:r>
              <a:rPr lang="en"/>
              <a:t>picture</a:t>
            </a:r>
            <a:r>
              <a:rPr lang="en"/>
              <a:t> taken?</a:t>
            </a:r>
            <a:endParaRPr/>
          </a:p>
          <a:p>
            <a:pPr indent="-355600" lvl="0" marL="457200" rtl="0" algn="l">
              <a:spcBef>
                <a:spcPts val="0"/>
              </a:spcBef>
              <a:spcAft>
                <a:spcPts val="0"/>
              </a:spcAft>
              <a:buSzPts val="2000"/>
              <a:buChar char="●"/>
            </a:pPr>
            <a:r>
              <a:rPr lang="en"/>
              <a:t>Who uses this transportation system? </a:t>
            </a:r>
            <a:endParaRPr/>
          </a:p>
        </p:txBody>
      </p:sp>
      <p:pic>
        <p:nvPicPr>
          <p:cNvPr id="83" name="Google Shape;83;p14" title="shutterstock_2220563705.jpg"/>
          <p:cNvPicPr preferRelativeResize="0"/>
          <p:nvPr/>
        </p:nvPicPr>
        <p:blipFill>
          <a:blip r:embed="rId3">
            <a:alphaModFix/>
          </a:blip>
          <a:stretch>
            <a:fillRect/>
          </a:stretch>
        </p:blipFill>
        <p:spPr>
          <a:xfrm>
            <a:off x="3917400" y="1151750"/>
            <a:ext cx="4609000" cy="3078818"/>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41"/>
          <p:cNvSpPr txBox="1"/>
          <p:nvPr>
            <p:ph type="title"/>
          </p:nvPr>
        </p:nvSpPr>
        <p:spPr>
          <a:xfrm>
            <a:off x="456300" y="414100"/>
            <a:ext cx="6324600" cy="663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Present Your Chair Lift</a:t>
            </a:r>
            <a:endParaRPr/>
          </a:p>
        </p:txBody>
      </p:sp>
      <p:sp>
        <p:nvSpPr>
          <p:cNvPr id="368" name="Google Shape;368;p41"/>
          <p:cNvSpPr txBox="1"/>
          <p:nvPr>
            <p:ph idx="1" type="body"/>
          </p:nvPr>
        </p:nvSpPr>
        <p:spPr>
          <a:xfrm>
            <a:off x="456300" y="1019650"/>
            <a:ext cx="5230500" cy="343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Share your chair lift with the class!</a:t>
            </a:r>
            <a:endParaRPr/>
          </a:p>
          <a:p>
            <a:pPr indent="-355600" lvl="0" marL="457200" rtl="0" algn="l">
              <a:spcBef>
                <a:spcPts val="1200"/>
              </a:spcBef>
              <a:spcAft>
                <a:spcPts val="0"/>
              </a:spcAft>
              <a:buSzPts val="2000"/>
              <a:buAutoNum type="arabicPeriod"/>
            </a:pPr>
            <a:r>
              <a:rPr lang="en"/>
              <a:t>Put the ping pong ball on the chair. </a:t>
            </a:r>
            <a:endParaRPr/>
          </a:p>
          <a:p>
            <a:pPr indent="-355600" lvl="0" marL="457200" rtl="0" algn="l">
              <a:spcBef>
                <a:spcPts val="0"/>
              </a:spcBef>
              <a:spcAft>
                <a:spcPts val="0"/>
              </a:spcAft>
              <a:buSzPts val="2000"/>
              <a:buAutoNum type="arabicPeriod"/>
            </a:pPr>
            <a:r>
              <a:rPr lang="en"/>
              <a:t>Attach the chair to the cable. </a:t>
            </a:r>
            <a:endParaRPr/>
          </a:p>
          <a:p>
            <a:pPr indent="-355600" lvl="0" marL="457200" rtl="0" algn="l">
              <a:spcBef>
                <a:spcPts val="0"/>
              </a:spcBef>
              <a:spcAft>
                <a:spcPts val="0"/>
              </a:spcAft>
              <a:buSzPts val="2000"/>
              <a:buAutoNum type="arabicPeriod"/>
            </a:pPr>
            <a:r>
              <a:rPr lang="en"/>
              <a:t>Perform a test.</a:t>
            </a:r>
            <a:endParaRPr/>
          </a:p>
          <a:p>
            <a:pPr indent="0" lvl="0" marL="0" rtl="0" algn="l">
              <a:spcBef>
                <a:spcPts val="1200"/>
              </a:spcBef>
              <a:spcAft>
                <a:spcPts val="0"/>
              </a:spcAft>
              <a:buNone/>
            </a:pPr>
            <a:r>
              <a:rPr lang="en"/>
              <a:t>What materials did your team use?</a:t>
            </a:r>
            <a:endParaRPr/>
          </a:p>
          <a:p>
            <a:pPr indent="0" lvl="0" marL="0" rtl="0" algn="l">
              <a:spcBef>
                <a:spcPts val="1200"/>
              </a:spcBef>
              <a:spcAft>
                <a:spcPts val="0"/>
              </a:spcAft>
              <a:buNone/>
            </a:pPr>
            <a:r>
              <a:rPr lang="en"/>
              <a:t>What did you change in the redesign?</a:t>
            </a:r>
            <a:endParaRPr/>
          </a:p>
          <a:p>
            <a:pPr indent="0" lvl="0" marL="0" rtl="0" algn="l">
              <a:spcBef>
                <a:spcPts val="1200"/>
              </a:spcBef>
              <a:spcAft>
                <a:spcPts val="1200"/>
              </a:spcAft>
              <a:buNone/>
            </a:pPr>
            <a:r>
              <a:rPr lang="en"/>
              <a:t>What did you learn </a:t>
            </a:r>
            <a:r>
              <a:rPr lang="en"/>
              <a:t>about</a:t>
            </a:r>
            <a:r>
              <a:rPr lang="en"/>
              <a:t> being an engineer?</a:t>
            </a:r>
            <a:endParaRPr/>
          </a:p>
        </p:txBody>
      </p:sp>
      <p:pic>
        <p:nvPicPr>
          <p:cNvPr id="369" name="Google Shape;369;p41" title="shutterstock_2396713613.jpg"/>
          <p:cNvPicPr preferRelativeResize="0"/>
          <p:nvPr/>
        </p:nvPicPr>
        <p:blipFill rotWithShape="1">
          <a:blip r:embed="rId3">
            <a:alphaModFix/>
          </a:blip>
          <a:srcRect b="6935" l="21609" r="16632" t="4952"/>
          <a:stretch/>
        </p:blipFill>
        <p:spPr>
          <a:xfrm>
            <a:off x="5525425" y="1182000"/>
            <a:ext cx="3030098" cy="2881351"/>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42"/>
          <p:cNvSpPr txBox="1"/>
          <p:nvPr>
            <p:ph type="title"/>
          </p:nvPr>
        </p:nvSpPr>
        <p:spPr>
          <a:xfrm>
            <a:off x="456300" y="414100"/>
            <a:ext cx="6324600" cy="663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Reflection</a:t>
            </a:r>
            <a:endParaRPr/>
          </a:p>
        </p:txBody>
      </p:sp>
      <p:pic>
        <p:nvPicPr>
          <p:cNvPr id="375" name="Google Shape;375;p42" title="shutterstock_2417017435.jpg"/>
          <p:cNvPicPr preferRelativeResize="0"/>
          <p:nvPr/>
        </p:nvPicPr>
        <p:blipFill rotWithShape="1">
          <a:blip r:embed="rId3">
            <a:alphaModFix/>
          </a:blip>
          <a:srcRect b="17331" l="5891" r="5652" t="18315"/>
          <a:stretch/>
        </p:blipFill>
        <p:spPr>
          <a:xfrm>
            <a:off x="5559375" y="797800"/>
            <a:ext cx="3216826" cy="3310177"/>
          </a:xfrm>
          <a:prstGeom prst="rect">
            <a:avLst/>
          </a:prstGeom>
          <a:noFill/>
          <a:ln>
            <a:noFill/>
          </a:ln>
        </p:spPr>
      </p:pic>
      <p:sp>
        <p:nvSpPr>
          <p:cNvPr id="376" name="Google Shape;376;p42"/>
          <p:cNvSpPr txBox="1"/>
          <p:nvPr>
            <p:ph idx="1" type="body"/>
          </p:nvPr>
        </p:nvSpPr>
        <p:spPr>
          <a:xfrm>
            <a:off x="456300" y="1180900"/>
            <a:ext cx="5289900" cy="3139200"/>
          </a:xfrm>
          <a:prstGeom prst="rect">
            <a:avLst/>
          </a:prstGeom>
        </p:spPr>
        <p:txBody>
          <a:bodyPr anchorCtr="0" anchor="t" bIns="91425" lIns="91425" spcFirstLastPara="1" rIns="91425" wrap="square" tIns="91425">
            <a:noAutofit/>
          </a:bodyPr>
          <a:lstStyle/>
          <a:p>
            <a:pPr indent="-355600" lvl="0" marL="457200" rtl="0" algn="l">
              <a:lnSpc>
                <a:spcPct val="95000"/>
              </a:lnSpc>
              <a:spcBef>
                <a:spcPts val="0"/>
              </a:spcBef>
              <a:spcAft>
                <a:spcPts val="0"/>
              </a:spcAft>
              <a:buSzPts val="2000"/>
              <a:buChar char="●"/>
            </a:pPr>
            <a:r>
              <a:rPr lang="en"/>
              <a:t>What was the hardest part - making the chair or making it move on the cable?</a:t>
            </a:r>
            <a:endParaRPr/>
          </a:p>
          <a:p>
            <a:pPr indent="-355600" lvl="0" marL="457200" rtl="0" algn="l">
              <a:lnSpc>
                <a:spcPct val="95000"/>
              </a:lnSpc>
              <a:spcBef>
                <a:spcPts val="0"/>
              </a:spcBef>
              <a:spcAft>
                <a:spcPts val="0"/>
              </a:spcAft>
              <a:buSzPts val="2000"/>
              <a:buChar char="●"/>
            </a:pPr>
            <a:r>
              <a:rPr lang="en"/>
              <a:t>What did you learn from other teams?</a:t>
            </a:r>
            <a:endParaRPr/>
          </a:p>
          <a:p>
            <a:pPr indent="-355600" lvl="0" marL="457200" rtl="0" algn="l">
              <a:lnSpc>
                <a:spcPct val="95000"/>
              </a:lnSpc>
              <a:spcBef>
                <a:spcPts val="0"/>
              </a:spcBef>
              <a:spcAft>
                <a:spcPts val="0"/>
              </a:spcAft>
              <a:buSzPts val="2000"/>
              <a:buChar char="●"/>
            </a:pPr>
            <a:r>
              <a:rPr lang="en"/>
              <a:t>How did you help your teammates?</a:t>
            </a:r>
            <a:endParaRPr/>
          </a:p>
          <a:p>
            <a:pPr indent="-355600" lvl="0" marL="457200" rtl="0" algn="l">
              <a:lnSpc>
                <a:spcPct val="95000"/>
              </a:lnSpc>
              <a:spcBef>
                <a:spcPts val="0"/>
              </a:spcBef>
              <a:spcAft>
                <a:spcPts val="0"/>
              </a:spcAft>
              <a:buSzPts val="2000"/>
              <a:buChar char="●"/>
            </a:pPr>
            <a:r>
              <a:rPr lang="en"/>
              <a:t>What would you do differently next time?</a:t>
            </a:r>
            <a:endParaRPr/>
          </a:p>
          <a:p>
            <a:pPr indent="-355600" lvl="0" marL="457200" rtl="0" algn="l">
              <a:lnSpc>
                <a:spcPct val="95000"/>
              </a:lnSpc>
              <a:spcBef>
                <a:spcPts val="0"/>
              </a:spcBef>
              <a:spcAft>
                <a:spcPts val="0"/>
              </a:spcAft>
              <a:buSzPts val="2000"/>
              <a:buChar char="●"/>
            </a:pPr>
            <a:r>
              <a:rPr lang="en"/>
              <a:t>Who wants to ride a real chair lift now?</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pic>
        <p:nvPicPr>
          <p:cNvPr id="381" name="Google Shape;381;p43" title="image (1).png"/>
          <p:cNvPicPr preferRelativeResize="0"/>
          <p:nvPr/>
        </p:nvPicPr>
        <p:blipFill rotWithShape="1">
          <a:blip r:embed="rId3">
            <a:alphaModFix/>
          </a:blip>
          <a:srcRect b="0" l="0" r="0" t="25200"/>
          <a:stretch/>
        </p:blipFill>
        <p:spPr>
          <a:xfrm>
            <a:off x="0" y="0"/>
            <a:ext cx="9144003" cy="5143501"/>
          </a:xfrm>
          <a:prstGeom prst="rect">
            <a:avLst/>
          </a:prstGeom>
          <a:noFill/>
          <a:ln>
            <a:noFill/>
          </a:ln>
        </p:spPr>
      </p:pic>
      <p:sp>
        <p:nvSpPr>
          <p:cNvPr id="382" name="Google Shape;382;p43"/>
          <p:cNvSpPr/>
          <p:nvPr/>
        </p:nvSpPr>
        <p:spPr>
          <a:xfrm>
            <a:off x="321150" y="338250"/>
            <a:ext cx="8501700" cy="4467000"/>
          </a:xfrm>
          <a:prstGeom prst="rect">
            <a:avLst/>
          </a:prstGeom>
          <a:solidFill>
            <a:srgbClr val="F3F3F3">
              <a:alpha val="8239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83" name="Google Shape;383;p43" title="24-EA-3-907B-TryEngineeringLogo_Color_RGB.png"/>
          <p:cNvPicPr preferRelativeResize="0"/>
          <p:nvPr/>
        </p:nvPicPr>
        <p:blipFill>
          <a:blip r:embed="rId4">
            <a:alphaModFix/>
          </a:blip>
          <a:stretch>
            <a:fillRect/>
          </a:stretch>
        </p:blipFill>
        <p:spPr>
          <a:xfrm>
            <a:off x="1843525" y="2536325"/>
            <a:ext cx="5456950" cy="2100925"/>
          </a:xfrm>
          <a:prstGeom prst="rect">
            <a:avLst/>
          </a:prstGeom>
          <a:noFill/>
          <a:ln>
            <a:noFill/>
          </a:ln>
        </p:spPr>
      </p:pic>
      <p:sp>
        <p:nvSpPr>
          <p:cNvPr id="384" name="Google Shape;384;p43"/>
          <p:cNvSpPr txBox="1"/>
          <p:nvPr/>
        </p:nvSpPr>
        <p:spPr>
          <a:xfrm>
            <a:off x="1200000" y="634400"/>
            <a:ext cx="6744000" cy="2008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200"/>
              </a:spcAft>
              <a:buNone/>
            </a:pPr>
            <a:r>
              <a:rPr lang="en" sz="2600">
                <a:solidFill>
                  <a:srgbClr val="000000"/>
                </a:solidFill>
                <a:latin typeface="Open Sans"/>
                <a:ea typeface="Open Sans"/>
                <a:cs typeface="Open Sans"/>
                <a:sym typeface="Open Sans"/>
              </a:rPr>
              <a:t>For more engineering lesson plans and resources like games, engineering careers, and STEM opportunities visit IEEE’s </a:t>
            </a:r>
            <a:r>
              <a:rPr lang="en" sz="2600" u="sng">
                <a:solidFill>
                  <a:srgbClr val="0097A7"/>
                </a:solidFill>
                <a:latin typeface="Open Sans"/>
                <a:ea typeface="Open Sans"/>
                <a:cs typeface="Open Sans"/>
                <a:sym typeface="Open Sans"/>
                <a:hlinkClick r:id="rId5">
                  <a:extLst>
                    <a:ext uri="{A12FA001-AC4F-418D-AE19-62706E023703}">
                      <ahyp:hlinkClr val="tx"/>
                    </a:ext>
                  </a:extLst>
                </a:hlinkClick>
              </a:rPr>
              <a:t>TryEngineering.org</a:t>
            </a:r>
            <a:r>
              <a:rPr lang="en" sz="2600">
                <a:solidFill>
                  <a:srgbClr val="000000"/>
                </a:solidFill>
                <a:latin typeface="Open Sans"/>
                <a:ea typeface="Open Sans"/>
                <a:cs typeface="Open Sans"/>
                <a:sym typeface="Open Sans"/>
              </a:rPr>
              <a:t>. </a:t>
            </a:r>
            <a:endParaRPr sz="2600">
              <a:solidFill>
                <a:srgbClr val="000000"/>
              </a:solidFill>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5"/>
          <p:cNvSpPr txBox="1"/>
          <p:nvPr>
            <p:ph type="title"/>
          </p:nvPr>
        </p:nvSpPr>
        <p:spPr>
          <a:xfrm>
            <a:off x="456300" y="414100"/>
            <a:ext cx="6324600" cy="663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Personal Connections</a:t>
            </a:r>
            <a:endParaRPr/>
          </a:p>
        </p:txBody>
      </p:sp>
      <p:sp>
        <p:nvSpPr>
          <p:cNvPr id="89" name="Google Shape;89;p15"/>
          <p:cNvSpPr txBox="1"/>
          <p:nvPr>
            <p:ph idx="1" type="body"/>
          </p:nvPr>
        </p:nvSpPr>
        <p:spPr>
          <a:xfrm>
            <a:off x="456300" y="1077100"/>
            <a:ext cx="5055600" cy="3395700"/>
          </a:xfrm>
          <a:prstGeom prst="rect">
            <a:avLst/>
          </a:prstGeom>
        </p:spPr>
        <p:txBody>
          <a:bodyPr anchorCtr="0" anchor="t" bIns="91425" lIns="91425" spcFirstLastPara="1" rIns="91425" wrap="square" tIns="91425">
            <a:noAutofit/>
          </a:bodyPr>
          <a:lstStyle/>
          <a:p>
            <a:pPr indent="-355600" lvl="0" marL="457200" rtl="0" algn="l">
              <a:lnSpc>
                <a:spcPct val="105000"/>
              </a:lnSpc>
              <a:spcBef>
                <a:spcPts val="0"/>
              </a:spcBef>
              <a:spcAft>
                <a:spcPts val="0"/>
              </a:spcAft>
              <a:buSzPts val="2000"/>
              <a:buChar char="●"/>
            </a:pPr>
            <a:r>
              <a:rPr lang="en"/>
              <a:t>Who has ridden in a chair lift at a ski mountain? What was it like?</a:t>
            </a:r>
            <a:endParaRPr/>
          </a:p>
          <a:p>
            <a:pPr indent="-355600" lvl="0" marL="457200" rtl="0" algn="l">
              <a:lnSpc>
                <a:spcPct val="105000"/>
              </a:lnSpc>
              <a:spcBef>
                <a:spcPts val="0"/>
              </a:spcBef>
              <a:spcAft>
                <a:spcPts val="0"/>
              </a:spcAft>
              <a:buSzPts val="2000"/>
              <a:buChar char="●"/>
            </a:pPr>
            <a:r>
              <a:rPr lang="en"/>
              <a:t>Did you feel like you were flying? Were you up high?</a:t>
            </a:r>
            <a:endParaRPr/>
          </a:p>
          <a:p>
            <a:pPr indent="-355600" lvl="0" marL="457200" rtl="0" algn="l">
              <a:lnSpc>
                <a:spcPct val="105000"/>
              </a:lnSpc>
              <a:spcBef>
                <a:spcPts val="0"/>
              </a:spcBef>
              <a:spcAft>
                <a:spcPts val="0"/>
              </a:spcAft>
              <a:buSzPts val="2000"/>
              <a:buChar char="●"/>
            </a:pPr>
            <a:r>
              <a:rPr lang="en"/>
              <a:t>What did the chair look like? Did it have a bar to keep you safe?</a:t>
            </a:r>
            <a:endParaRPr/>
          </a:p>
          <a:p>
            <a:pPr indent="-355600" lvl="0" marL="457200" rtl="0" algn="l">
              <a:lnSpc>
                <a:spcPct val="105000"/>
              </a:lnSpc>
              <a:spcBef>
                <a:spcPts val="0"/>
              </a:spcBef>
              <a:spcAft>
                <a:spcPts val="0"/>
              </a:spcAft>
              <a:buSzPts val="2000"/>
              <a:buChar char="●"/>
            </a:pPr>
            <a:r>
              <a:rPr lang="en"/>
              <a:t>For friends who haven't been on a chair lift - have you been on a swing? A </a:t>
            </a:r>
            <a:r>
              <a:rPr lang="en"/>
              <a:t>chair</a:t>
            </a:r>
            <a:r>
              <a:rPr lang="en"/>
              <a:t> lift is kind of like a swing that moves you up a mountain!</a:t>
            </a:r>
            <a:endParaRPr/>
          </a:p>
        </p:txBody>
      </p:sp>
      <p:pic>
        <p:nvPicPr>
          <p:cNvPr id="90" name="Google Shape;90;p15" title="shutterstock_562277368.jpg"/>
          <p:cNvPicPr preferRelativeResize="0"/>
          <p:nvPr/>
        </p:nvPicPr>
        <p:blipFill rotWithShape="1">
          <a:blip r:embed="rId3">
            <a:alphaModFix/>
          </a:blip>
          <a:srcRect b="0" l="7570" r="0" t="0"/>
          <a:stretch/>
        </p:blipFill>
        <p:spPr>
          <a:xfrm rot="195261">
            <a:off x="5511900" y="1441075"/>
            <a:ext cx="3129000" cy="226135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6"/>
          <p:cNvSpPr txBox="1"/>
          <p:nvPr>
            <p:ph type="title"/>
          </p:nvPr>
        </p:nvSpPr>
        <p:spPr>
          <a:xfrm>
            <a:off x="456300" y="414100"/>
            <a:ext cx="6324600" cy="663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Engineering Design Challenge</a:t>
            </a:r>
            <a:endParaRPr/>
          </a:p>
        </p:txBody>
      </p:sp>
      <p:sp>
        <p:nvSpPr>
          <p:cNvPr id="96" name="Google Shape;96;p16"/>
          <p:cNvSpPr txBox="1"/>
          <p:nvPr>
            <p:ph idx="1" type="body"/>
          </p:nvPr>
        </p:nvSpPr>
        <p:spPr>
          <a:xfrm>
            <a:off x="2786075" y="1119225"/>
            <a:ext cx="5901900" cy="357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Can we make a chair lift that sends a ball up a mountain?</a:t>
            </a:r>
            <a:endParaRPr/>
          </a:p>
          <a:p>
            <a:pPr indent="0" lvl="0" marL="0" rtl="0" algn="l">
              <a:spcBef>
                <a:spcPts val="1200"/>
              </a:spcBef>
              <a:spcAft>
                <a:spcPts val="0"/>
              </a:spcAft>
              <a:buNone/>
            </a:pPr>
            <a:r>
              <a:rPr b="1" lang="en"/>
              <a:t>Our</a:t>
            </a:r>
            <a:r>
              <a:rPr b="1" lang="en"/>
              <a:t> goal is to make a </a:t>
            </a:r>
            <a:r>
              <a:rPr b="1" lang="en"/>
              <a:t>tiny</a:t>
            </a:r>
            <a:r>
              <a:rPr b="1" lang="en"/>
              <a:t> chair that can hold a ping pong ball and travel up and down a mountain without dropping the ball!</a:t>
            </a:r>
            <a:endParaRPr b="1"/>
          </a:p>
          <a:p>
            <a:pPr indent="0" lvl="0" marL="0" rtl="0" algn="l">
              <a:spcBef>
                <a:spcPts val="1200"/>
              </a:spcBef>
              <a:spcAft>
                <a:spcPts val="1200"/>
              </a:spcAft>
              <a:buNone/>
            </a:pPr>
            <a:r>
              <a:rPr lang="en"/>
              <a:t>To build our chair lifts, we must become engineers! Engineers ask questions and observe before they build.</a:t>
            </a:r>
            <a:endParaRPr/>
          </a:p>
        </p:txBody>
      </p:sp>
      <p:pic>
        <p:nvPicPr>
          <p:cNvPr id="97" name="Google Shape;97;p16" title="shutterstock_2514087697.jpg"/>
          <p:cNvPicPr preferRelativeResize="0"/>
          <p:nvPr/>
        </p:nvPicPr>
        <p:blipFill rotWithShape="1">
          <a:blip r:embed="rId3">
            <a:alphaModFix/>
          </a:blip>
          <a:srcRect b="0" l="27855" r="27080" t="0"/>
          <a:stretch/>
        </p:blipFill>
        <p:spPr>
          <a:xfrm>
            <a:off x="535000" y="1315800"/>
            <a:ext cx="2146200" cy="31813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7"/>
          <p:cNvSpPr txBox="1"/>
          <p:nvPr>
            <p:ph type="title"/>
          </p:nvPr>
        </p:nvSpPr>
        <p:spPr>
          <a:xfrm>
            <a:off x="456300" y="414100"/>
            <a:ext cx="6324600" cy="663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What Do We Know?</a:t>
            </a:r>
            <a:endParaRPr/>
          </a:p>
        </p:txBody>
      </p:sp>
      <p:sp>
        <p:nvSpPr>
          <p:cNvPr id="103" name="Google Shape;103;p17"/>
          <p:cNvSpPr txBox="1"/>
          <p:nvPr>
            <p:ph idx="1" type="body"/>
          </p:nvPr>
        </p:nvSpPr>
        <p:spPr>
          <a:xfrm>
            <a:off x="456300" y="1180900"/>
            <a:ext cx="5401200" cy="2799600"/>
          </a:xfrm>
          <a:prstGeom prst="rect">
            <a:avLst/>
          </a:prstGeom>
        </p:spPr>
        <p:txBody>
          <a:bodyPr anchorCtr="0" anchor="t" bIns="91425" lIns="91425" spcFirstLastPara="1" rIns="91425" wrap="square" tIns="91425">
            <a:normAutofit lnSpcReduction="10000"/>
          </a:bodyPr>
          <a:lstStyle/>
          <a:p>
            <a:pPr indent="0" lvl="0" marL="0" rtl="0" algn="l">
              <a:lnSpc>
                <a:spcPct val="95000"/>
              </a:lnSpc>
              <a:spcBef>
                <a:spcPts val="0"/>
              </a:spcBef>
              <a:spcAft>
                <a:spcPts val="0"/>
              </a:spcAft>
              <a:buClr>
                <a:schemeClr val="dk1"/>
              </a:buClr>
              <a:buSzPts val="1018"/>
              <a:buFont typeface="Arial"/>
              <a:buNone/>
            </a:pPr>
            <a:r>
              <a:rPr lang="en"/>
              <a:t>Let’s create a KWL Chart.</a:t>
            </a:r>
            <a:endParaRPr/>
          </a:p>
          <a:p>
            <a:pPr indent="0" lvl="0" marL="0" rtl="0" algn="l">
              <a:lnSpc>
                <a:spcPct val="95000"/>
              </a:lnSpc>
              <a:spcBef>
                <a:spcPts val="1200"/>
              </a:spcBef>
              <a:spcAft>
                <a:spcPts val="0"/>
              </a:spcAft>
              <a:buClr>
                <a:schemeClr val="dk1"/>
              </a:buClr>
              <a:buSzPts val="1018"/>
              <a:buFont typeface="Arial"/>
              <a:buNone/>
            </a:pPr>
            <a:r>
              <a:rPr lang="en"/>
              <a:t>A </a:t>
            </a:r>
            <a:r>
              <a:rPr b="1" lang="en"/>
              <a:t>KWL Chart</a:t>
            </a:r>
            <a:r>
              <a:rPr lang="en"/>
              <a:t> is a graphic organizer used to organize knowledge about a topic. </a:t>
            </a:r>
            <a:endParaRPr/>
          </a:p>
          <a:p>
            <a:pPr indent="-355600" lvl="0" marL="457200" rtl="0" algn="l">
              <a:lnSpc>
                <a:spcPct val="95000"/>
              </a:lnSpc>
              <a:spcBef>
                <a:spcPts val="1200"/>
              </a:spcBef>
              <a:spcAft>
                <a:spcPts val="0"/>
              </a:spcAft>
              <a:buClr>
                <a:schemeClr val="dk1"/>
              </a:buClr>
              <a:buSzPts val="2000"/>
              <a:buFont typeface="Open Sans"/>
              <a:buChar char="●"/>
            </a:pPr>
            <a:r>
              <a:rPr b="1" lang="en"/>
              <a:t>K</a:t>
            </a:r>
            <a:r>
              <a:rPr lang="en"/>
              <a:t>now: What I already </a:t>
            </a:r>
            <a:r>
              <a:rPr b="1" lang="en"/>
              <a:t>know</a:t>
            </a:r>
            <a:r>
              <a:rPr lang="en"/>
              <a:t> </a:t>
            </a:r>
            <a:endParaRPr/>
          </a:p>
          <a:p>
            <a:pPr indent="-355600" lvl="0" marL="457200" rtl="0" algn="l">
              <a:lnSpc>
                <a:spcPct val="95000"/>
              </a:lnSpc>
              <a:spcBef>
                <a:spcPts val="0"/>
              </a:spcBef>
              <a:spcAft>
                <a:spcPts val="0"/>
              </a:spcAft>
              <a:buClr>
                <a:schemeClr val="dk1"/>
              </a:buClr>
              <a:buSzPts val="2000"/>
              <a:buFont typeface="Open Sans"/>
              <a:buChar char="●"/>
            </a:pPr>
            <a:r>
              <a:rPr b="1" lang="en"/>
              <a:t>W</a:t>
            </a:r>
            <a:r>
              <a:rPr lang="en"/>
              <a:t>ant: What I </a:t>
            </a:r>
            <a:r>
              <a:rPr b="1" lang="en"/>
              <a:t>want</a:t>
            </a:r>
            <a:r>
              <a:rPr lang="en"/>
              <a:t> to learn</a:t>
            </a:r>
            <a:endParaRPr/>
          </a:p>
          <a:p>
            <a:pPr indent="-355600" lvl="0" marL="457200" rtl="0" algn="l">
              <a:lnSpc>
                <a:spcPct val="95000"/>
              </a:lnSpc>
              <a:spcBef>
                <a:spcPts val="0"/>
              </a:spcBef>
              <a:spcAft>
                <a:spcPts val="0"/>
              </a:spcAft>
              <a:buClr>
                <a:schemeClr val="dk1"/>
              </a:buClr>
              <a:buSzPts val="2000"/>
              <a:buFont typeface="Open Sans"/>
              <a:buChar char="●"/>
            </a:pPr>
            <a:r>
              <a:rPr b="1" lang="en"/>
              <a:t>L</a:t>
            </a:r>
            <a:r>
              <a:rPr lang="en"/>
              <a:t>earned: What I </a:t>
            </a:r>
            <a:r>
              <a:rPr b="1" lang="en"/>
              <a:t>learned</a:t>
            </a:r>
            <a:r>
              <a:rPr lang="en"/>
              <a:t> </a:t>
            </a:r>
            <a:endParaRPr/>
          </a:p>
          <a:p>
            <a:pPr indent="0" lvl="0" marL="0" rtl="0" algn="l">
              <a:lnSpc>
                <a:spcPct val="95000"/>
              </a:lnSpc>
              <a:spcBef>
                <a:spcPts val="1200"/>
              </a:spcBef>
              <a:spcAft>
                <a:spcPts val="1200"/>
              </a:spcAft>
              <a:buClr>
                <a:schemeClr val="dk1"/>
              </a:buClr>
              <a:buSzPts val="1018"/>
              <a:buFont typeface="Arial"/>
              <a:buNone/>
            </a:pPr>
            <a:r>
              <a:rPr lang="en"/>
              <a:t>We will start by brainstorming everything we already </a:t>
            </a:r>
            <a:r>
              <a:rPr b="1" lang="en"/>
              <a:t>know </a:t>
            </a:r>
            <a:r>
              <a:rPr lang="en"/>
              <a:t>about chair lifts!</a:t>
            </a:r>
            <a:endParaRPr/>
          </a:p>
        </p:txBody>
      </p:sp>
      <p:grpSp>
        <p:nvGrpSpPr>
          <p:cNvPr id="104" name="Google Shape;104;p17"/>
          <p:cNvGrpSpPr/>
          <p:nvPr/>
        </p:nvGrpSpPr>
        <p:grpSpPr>
          <a:xfrm>
            <a:off x="5938810" y="532175"/>
            <a:ext cx="2669400" cy="3390627"/>
            <a:chOff x="5818775" y="532173"/>
            <a:chExt cx="2789050" cy="3390627"/>
          </a:xfrm>
        </p:grpSpPr>
        <p:sp>
          <p:nvSpPr>
            <p:cNvPr id="105" name="Google Shape;105;p17"/>
            <p:cNvSpPr/>
            <p:nvPr/>
          </p:nvSpPr>
          <p:spPr>
            <a:xfrm>
              <a:off x="5825075" y="709200"/>
              <a:ext cx="2768700" cy="3213600"/>
            </a:xfrm>
            <a:prstGeom prst="rect">
              <a:avLst/>
            </a:prstGeom>
            <a:solidFill>
              <a:srgbClr val="FF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6" name="Google Shape;106;p17"/>
            <p:cNvSpPr/>
            <p:nvPr/>
          </p:nvSpPr>
          <p:spPr>
            <a:xfrm>
              <a:off x="6390673" y="816475"/>
              <a:ext cx="206100" cy="222000"/>
            </a:xfrm>
            <a:prstGeom prst="ellipse">
              <a:avLst/>
            </a:prstGeom>
            <a:solidFill>
              <a:srgbClr val="EEEEEE"/>
            </a:solidFill>
            <a:ln cap="flat" cmpd="sng" w="12250">
              <a:solidFill>
                <a:srgbClr val="000000"/>
              </a:solidFill>
              <a:prstDash val="solid"/>
              <a:round/>
              <a:headEnd len="sm" w="sm" type="none"/>
              <a:tailEnd len="sm" w="sm" type="none"/>
            </a:ln>
          </p:spPr>
          <p:txBody>
            <a:bodyPr anchorCtr="0" anchor="ctr" bIns="117475" lIns="117475" spcFirstLastPara="1" rIns="117475" wrap="square" tIns="117475">
              <a:noAutofit/>
            </a:bodyPr>
            <a:lstStyle/>
            <a:p>
              <a:pPr indent="0" lvl="0" marL="0" rtl="0" algn="ctr">
                <a:spcBef>
                  <a:spcPts val="0"/>
                </a:spcBef>
                <a:spcAft>
                  <a:spcPts val="0"/>
                </a:spcAft>
                <a:buNone/>
              </a:pPr>
              <a:r>
                <a:t/>
              </a:r>
              <a:endParaRPr sz="1799"/>
            </a:p>
          </p:txBody>
        </p:sp>
        <p:sp>
          <p:nvSpPr>
            <p:cNvPr id="107" name="Google Shape;107;p17"/>
            <p:cNvSpPr/>
            <p:nvPr/>
          </p:nvSpPr>
          <p:spPr>
            <a:xfrm>
              <a:off x="6867793" y="816475"/>
              <a:ext cx="206100" cy="222000"/>
            </a:xfrm>
            <a:prstGeom prst="ellipse">
              <a:avLst/>
            </a:prstGeom>
            <a:solidFill>
              <a:srgbClr val="EEEEEE"/>
            </a:solidFill>
            <a:ln cap="flat" cmpd="sng" w="12250">
              <a:solidFill>
                <a:srgbClr val="000000"/>
              </a:solidFill>
              <a:prstDash val="solid"/>
              <a:round/>
              <a:headEnd len="sm" w="sm" type="none"/>
              <a:tailEnd len="sm" w="sm" type="none"/>
            </a:ln>
          </p:spPr>
          <p:txBody>
            <a:bodyPr anchorCtr="0" anchor="ctr" bIns="117475" lIns="117475" spcFirstLastPara="1" rIns="117475" wrap="square" tIns="117475">
              <a:noAutofit/>
            </a:bodyPr>
            <a:lstStyle/>
            <a:p>
              <a:pPr indent="0" lvl="0" marL="0" rtl="0" algn="ctr">
                <a:spcBef>
                  <a:spcPts val="0"/>
                </a:spcBef>
                <a:spcAft>
                  <a:spcPts val="0"/>
                </a:spcAft>
                <a:buNone/>
              </a:pPr>
              <a:r>
                <a:t/>
              </a:r>
              <a:endParaRPr sz="1799"/>
            </a:p>
          </p:txBody>
        </p:sp>
        <p:sp>
          <p:nvSpPr>
            <p:cNvPr id="108" name="Google Shape;108;p17"/>
            <p:cNvSpPr/>
            <p:nvPr/>
          </p:nvSpPr>
          <p:spPr>
            <a:xfrm>
              <a:off x="7344945" y="816475"/>
              <a:ext cx="206100" cy="222000"/>
            </a:xfrm>
            <a:prstGeom prst="ellipse">
              <a:avLst/>
            </a:prstGeom>
            <a:solidFill>
              <a:srgbClr val="EEEEEE"/>
            </a:solidFill>
            <a:ln cap="flat" cmpd="sng" w="12250">
              <a:solidFill>
                <a:srgbClr val="000000"/>
              </a:solidFill>
              <a:prstDash val="solid"/>
              <a:round/>
              <a:headEnd len="sm" w="sm" type="none"/>
              <a:tailEnd len="sm" w="sm" type="none"/>
            </a:ln>
          </p:spPr>
          <p:txBody>
            <a:bodyPr anchorCtr="0" anchor="ctr" bIns="117475" lIns="117475" spcFirstLastPara="1" rIns="117475" wrap="square" tIns="117475">
              <a:noAutofit/>
            </a:bodyPr>
            <a:lstStyle/>
            <a:p>
              <a:pPr indent="0" lvl="0" marL="0" rtl="0" algn="ctr">
                <a:spcBef>
                  <a:spcPts val="0"/>
                </a:spcBef>
                <a:spcAft>
                  <a:spcPts val="0"/>
                </a:spcAft>
                <a:buNone/>
              </a:pPr>
              <a:r>
                <a:t/>
              </a:r>
              <a:endParaRPr sz="1799"/>
            </a:p>
          </p:txBody>
        </p:sp>
        <p:sp>
          <p:nvSpPr>
            <p:cNvPr id="109" name="Google Shape;109;p17"/>
            <p:cNvSpPr/>
            <p:nvPr/>
          </p:nvSpPr>
          <p:spPr>
            <a:xfrm>
              <a:off x="7822080" y="816475"/>
              <a:ext cx="206100" cy="222000"/>
            </a:xfrm>
            <a:prstGeom prst="ellipse">
              <a:avLst/>
            </a:prstGeom>
            <a:solidFill>
              <a:srgbClr val="EEEEEE"/>
            </a:solidFill>
            <a:ln cap="flat" cmpd="sng" w="12250">
              <a:solidFill>
                <a:srgbClr val="000000"/>
              </a:solidFill>
              <a:prstDash val="solid"/>
              <a:round/>
              <a:headEnd len="sm" w="sm" type="none"/>
              <a:tailEnd len="sm" w="sm" type="none"/>
            </a:ln>
          </p:spPr>
          <p:txBody>
            <a:bodyPr anchorCtr="0" anchor="ctr" bIns="117475" lIns="117475" spcFirstLastPara="1" rIns="117475" wrap="square" tIns="117475">
              <a:noAutofit/>
            </a:bodyPr>
            <a:lstStyle/>
            <a:p>
              <a:pPr indent="0" lvl="0" marL="0" rtl="0" algn="ctr">
                <a:spcBef>
                  <a:spcPts val="0"/>
                </a:spcBef>
                <a:spcAft>
                  <a:spcPts val="0"/>
                </a:spcAft>
                <a:buNone/>
              </a:pPr>
              <a:r>
                <a:t/>
              </a:r>
              <a:endParaRPr sz="1799"/>
            </a:p>
          </p:txBody>
        </p:sp>
        <p:sp>
          <p:nvSpPr>
            <p:cNvPr id="110" name="Google Shape;110;p17"/>
            <p:cNvSpPr/>
            <p:nvPr/>
          </p:nvSpPr>
          <p:spPr>
            <a:xfrm>
              <a:off x="8299216" y="816475"/>
              <a:ext cx="206100" cy="222000"/>
            </a:xfrm>
            <a:prstGeom prst="ellipse">
              <a:avLst/>
            </a:prstGeom>
            <a:solidFill>
              <a:srgbClr val="EEEEEE"/>
            </a:solidFill>
            <a:ln cap="flat" cmpd="sng" w="12250">
              <a:solidFill>
                <a:srgbClr val="000000"/>
              </a:solidFill>
              <a:prstDash val="solid"/>
              <a:round/>
              <a:headEnd len="sm" w="sm" type="none"/>
              <a:tailEnd len="sm" w="sm" type="none"/>
            </a:ln>
          </p:spPr>
          <p:txBody>
            <a:bodyPr anchorCtr="0" anchor="ctr" bIns="117475" lIns="117475" spcFirstLastPara="1" rIns="117475" wrap="square" tIns="117475">
              <a:noAutofit/>
            </a:bodyPr>
            <a:lstStyle/>
            <a:p>
              <a:pPr indent="0" lvl="0" marL="0" rtl="0" algn="ctr">
                <a:spcBef>
                  <a:spcPts val="0"/>
                </a:spcBef>
                <a:spcAft>
                  <a:spcPts val="0"/>
                </a:spcAft>
                <a:buNone/>
              </a:pPr>
              <a:r>
                <a:t/>
              </a:r>
              <a:endParaRPr sz="1799"/>
            </a:p>
          </p:txBody>
        </p:sp>
        <p:sp>
          <p:nvSpPr>
            <p:cNvPr id="111" name="Google Shape;111;p17"/>
            <p:cNvSpPr/>
            <p:nvPr/>
          </p:nvSpPr>
          <p:spPr>
            <a:xfrm rot="4411427">
              <a:off x="6271453" y="634407"/>
              <a:ext cx="346946" cy="178933"/>
            </a:xfrm>
            <a:prstGeom prst="blockArc">
              <a:avLst>
                <a:gd fmla="val 10800000" name="adj1"/>
                <a:gd fmla="val 0" name="adj2"/>
                <a:gd fmla="val 25000" name="adj3"/>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2" name="Google Shape;112;p17"/>
            <p:cNvSpPr/>
            <p:nvPr/>
          </p:nvSpPr>
          <p:spPr>
            <a:xfrm rot="4411427">
              <a:off x="8196853" y="634407"/>
              <a:ext cx="346946" cy="178933"/>
            </a:xfrm>
            <a:prstGeom prst="blockArc">
              <a:avLst>
                <a:gd fmla="val 10800000" name="adj1"/>
                <a:gd fmla="val 0" name="adj2"/>
                <a:gd fmla="val 25000" name="adj3"/>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3" name="Google Shape;113;p17"/>
            <p:cNvSpPr/>
            <p:nvPr/>
          </p:nvSpPr>
          <p:spPr>
            <a:xfrm rot="4411427">
              <a:off x="7683178" y="634407"/>
              <a:ext cx="346946" cy="178933"/>
            </a:xfrm>
            <a:prstGeom prst="blockArc">
              <a:avLst>
                <a:gd fmla="val 10800000" name="adj1"/>
                <a:gd fmla="val 0" name="adj2"/>
                <a:gd fmla="val 25000" name="adj3"/>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4" name="Google Shape;114;p17"/>
            <p:cNvSpPr/>
            <p:nvPr/>
          </p:nvSpPr>
          <p:spPr>
            <a:xfrm rot="4411427">
              <a:off x="7224303" y="634407"/>
              <a:ext cx="346946" cy="178933"/>
            </a:xfrm>
            <a:prstGeom prst="blockArc">
              <a:avLst>
                <a:gd fmla="val 10800000" name="adj1"/>
                <a:gd fmla="val 0" name="adj2"/>
                <a:gd fmla="val 25000" name="adj3"/>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115" name="Google Shape;115;p17"/>
            <p:cNvCxnSpPr/>
            <p:nvPr/>
          </p:nvCxnSpPr>
          <p:spPr>
            <a:xfrm>
              <a:off x="6019952" y="713548"/>
              <a:ext cx="2100" cy="3204900"/>
            </a:xfrm>
            <a:prstGeom prst="straightConnector1">
              <a:avLst/>
            </a:prstGeom>
            <a:noFill/>
            <a:ln cap="flat" cmpd="sng" w="9525">
              <a:solidFill>
                <a:srgbClr val="E06666"/>
              </a:solidFill>
              <a:prstDash val="solid"/>
              <a:round/>
              <a:headEnd len="med" w="med" type="none"/>
              <a:tailEnd len="med" w="med" type="none"/>
            </a:ln>
          </p:spPr>
        </p:cxnSp>
        <p:sp>
          <p:nvSpPr>
            <p:cNvPr id="116" name="Google Shape;116;p17"/>
            <p:cNvSpPr/>
            <p:nvPr/>
          </p:nvSpPr>
          <p:spPr>
            <a:xfrm rot="4411427">
              <a:off x="6756291" y="634407"/>
              <a:ext cx="346946" cy="178933"/>
            </a:xfrm>
            <a:prstGeom prst="blockArc">
              <a:avLst>
                <a:gd fmla="val 10800000" name="adj1"/>
                <a:gd fmla="val 0" name="adj2"/>
                <a:gd fmla="val 25000" name="adj3"/>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7" name="Google Shape;117;p17"/>
            <p:cNvSpPr/>
            <p:nvPr/>
          </p:nvSpPr>
          <p:spPr>
            <a:xfrm>
              <a:off x="5913538" y="816475"/>
              <a:ext cx="206100" cy="222000"/>
            </a:xfrm>
            <a:prstGeom prst="ellipse">
              <a:avLst/>
            </a:prstGeom>
            <a:solidFill>
              <a:srgbClr val="EEEEEE"/>
            </a:solidFill>
            <a:ln cap="flat" cmpd="sng" w="12250">
              <a:solidFill>
                <a:srgbClr val="000000"/>
              </a:solidFill>
              <a:prstDash val="solid"/>
              <a:round/>
              <a:headEnd len="sm" w="sm" type="none"/>
              <a:tailEnd len="sm" w="sm" type="none"/>
            </a:ln>
          </p:spPr>
          <p:txBody>
            <a:bodyPr anchorCtr="0" anchor="ctr" bIns="117475" lIns="117475" spcFirstLastPara="1" rIns="117475" wrap="square" tIns="117475">
              <a:noAutofit/>
            </a:bodyPr>
            <a:lstStyle/>
            <a:p>
              <a:pPr indent="0" lvl="0" marL="0" rtl="0" algn="ctr">
                <a:spcBef>
                  <a:spcPts val="0"/>
                </a:spcBef>
                <a:spcAft>
                  <a:spcPts val="0"/>
                </a:spcAft>
                <a:buNone/>
              </a:pPr>
              <a:r>
                <a:t/>
              </a:r>
              <a:endParaRPr sz="1799"/>
            </a:p>
          </p:txBody>
        </p:sp>
        <p:sp>
          <p:nvSpPr>
            <p:cNvPr id="118" name="Google Shape;118;p17"/>
            <p:cNvSpPr/>
            <p:nvPr/>
          </p:nvSpPr>
          <p:spPr>
            <a:xfrm rot="4411427">
              <a:off x="5786603" y="634407"/>
              <a:ext cx="346946" cy="178933"/>
            </a:xfrm>
            <a:prstGeom prst="blockArc">
              <a:avLst>
                <a:gd fmla="val 10800000" name="adj1"/>
                <a:gd fmla="val 0" name="adj2"/>
                <a:gd fmla="val 25000" name="adj3"/>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119" name="Google Shape;119;p17"/>
            <p:cNvCxnSpPr/>
            <p:nvPr/>
          </p:nvCxnSpPr>
          <p:spPr>
            <a:xfrm>
              <a:off x="5826525" y="1394175"/>
              <a:ext cx="2781300" cy="300"/>
            </a:xfrm>
            <a:prstGeom prst="straightConnector1">
              <a:avLst/>
            </a:prstGeom>
            <a:noFill/>
            <a:ln cap="flat" cmpd="sng" w="9525">
              <a:solidFill>
                <a:srgbClr val="C9DAF8"/>
              </a:solidFill>
              <a:prstDash val="solid"/>
              <a:round/>
              <a:headEnd len="med" w="med" type="none"/>
              <a:tailEnd len="med" w="med" type="none"/>
            </a:ln>
          </p:spPr>
        </p:cxnSp>
        <p:cxnSp>
          <p:nvCxnSpPr>
            <p:cNvPr id="120" name="Google Shape;120;p17"/>
            <p:cNvCxnSpPr/>
            <p:nvPr/>
          </p:nvCxnSpPr>
          <p:spPr>
            <a:xfrm>
              <a:off x="5826525" y="1750175"/>
              <a:ext cx="2781300" cy="300"/>
            </a:xfrm>
            <a:prstGeom prst="straightConnector1">
              <a:avLst/>
            </a:prstGeom>
            <a:noFill/>
            <a:ln cap="flat" cmpd="sng" w="9525">
              <a:solidFill>
                <a:srgbClr val="C9DAF8"/>
              </a:solidFill>
              <a:prstDash val="solid"/>
              <a:round/>
              <a:headEnd len="med" w="med" type="none"/>
              <a:tailEnd len="med" w="med" type="none"/>
            </a:ln>
          </p:spPr>
        </p:cxnSp>
        <p:cxnSp>
          <p:nvCxnSpPr>
            <p:cNvPr id="121" name="Google Shape;121;p17"/>
            <p:cNvCxnSpPr/>
            <p:nvPr/>
          </p:nvCxnSpPr>
          <p:spPr>
            <a:xfrm>
              <a:off x="5818775" y="2106175"/>
              <a:ext cx="2781300" cy="300"/>
            </a:xfrm>
            <a:prstGeom prst="straightConnector1">
              <a:avLst/>
            </a:prstGeom>
            <a:noFill/>
            <a:ln cap="flat" cmpd="sng" w="9525">
              <a:solidFill>
                <a:srgbClr val="C9DAF8"/>
              </a:solidFill>
              <a:prstDash val="solid"/>
              <a:round/>
              <a:headEnd len="med" w="med" type="none"/>
              <a:tailEnd len="med" w="med" type="none"/>
            </a:ln>
          </p:spPr>
        </p:cxnSp>
        <p:cxnSp>
          <p:nvCxnSpPr>
            <p:cNvPr id="122" name="Google Shape;122;p17"/>
            <p:cNvCxnSpPr/>
            <p:nvPr/>
          </p:nvCxnSpPr>
          <p:spPr>
            <a:xfrm>
              <a:off x="5826525" y="2447938"/>
              <a:ext cx="2781300" cy="300"/>
            </a:xfrm>
            <a:prstGeom prst="straightConnector1">
              <a:avLst/>
            </a:prstGeom>
            <a:noFill/>
            <a:ln cap="flat" cmpd="sng" w="9525">
              <a:solidFill>
                <a:srgbClr val="C9DAF8"/>
              </a:solidFill>
              <a:prstDash val="solid"/>
              <a:round/>
              <a:headEnd len="med" w="med" type="none"/>
              <a:tailEnd len="med" w="med" type="none"/>
            </a:ln>
          </p:spPr>
        </p:cxnSp>
        <p:cxnSp>
          <p:nvCxnSpPr>
            <p:cNvPr id="123" name="Google Shape;123;p17"/>
            <p:cNvCxnSpPr/>
            <p:nvPr/>
          </p:nvCxnSpPr>
          <p:spPr>
            <a:xfrm>
              <a:off x="5826525" y="2818175"/>
              <a:ext cx="2781300" cy="300"/>
            </a:xfrm>
            <a:prstGeom prst="straightConnector1">
              <a:avLst/>
            </a:prstGeom>
            <a:noFill/>
            <a:ln cap="flat" cmpd="sng" w="9525">
              <a:solidFill>
                <a:srgbClr val="C9DAF8"/>
              </a:solidFill>
              <a:prstDash val="solid"/>
              <a:round/>
              <a:headEnd len="med" w="med" type="none"/>
              <a:tailEnd len="med" w="med" type="none"/>
            </a:ln>
          </p:spPr>
        </p:cxnSp>
        <p:cxnSp>
          <p:nvCxnSpPr>
            <p:cNvPr id="124" name="Google Shape;124;p17"/>
            <p:cNvCxnSpPr/>
            <p:nvPr/>
          </p:nvCxnSpPr>
          <p:spPr>
            <a:xfrm>
              <a:off x="5826525" y="3188400"/>
              <a:ext cx="2781300" cy="300"/>
            </a:xfrm>
            <a:prstGeom prst="straightConnector1">
              <a:avLst/>
            </a:prstGeom>
            <a:noFill/>
            <a:ln cap="flat" cmpd="sng" w="9525">
              <a:solidFill>
                <a:srgbClr val="C9DAF8"/>
              </a:solidFill>
              <a:prstDash val="solid"/>
              <a:round/>
              <a:headEnd len="med" w="med" type="none"/>
              <a:tailEnd len="med" w="med" type="none"/>
            </a:ln>
          </p:spPr>
        </p:cxnSp>
        <p:cxnSp>
          <p:nvCxnSpPr>
            <p:cNvPr id="125" name="Google Shape;125;p17"/>
            <p:cNvCxnSpPr/>
            <p:nvPr/>
          </p:nvCxnSpPr>
          <p:spPr>
            <a:xfrm>
              <a:off x="5818775" y="3558625"/>
              <a:ext cx="2781300" cy="300"/>
            </a:xfrm>
            <a:prstGeom prst="straightConnector1">
              <a:avLst/>
            </a:prstGeom>
            <a:noFill/>
            <a:ln cap="flat" cmpd="sng" w="9525">
              <a:solidFill>
                <a:srgbClr val="C9DAF8"/>
              </a:solidFill>
              <a:prstDash val="solid"/>
              <a:round/>
              <a:headEnd len="med" w="med" type="none"/>
              <a:tailEnd len="med" w="med" type="none"/>
            </a:ln>
          </p:spPr>
        </p:cxnSp>
      </p:grpSp>
      <p:sp>
        <p:nvSpPr>
          <p:cNvPr id="126" name="Google Shape;126;p17"/>
          <p:cNvSpPr txBox="1"/>
          <p:nvPr/>
        </p:nvSpPr>
        <p:spPr>
          <a:xfrm>
            <a:off x="6101608" y="975426"/>
            <a:ext cx="23433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200">
                <a:solidFill>
                  <a:srgbClr val="1155CC"/>
                </a:solidFill>
                <a:latin typeface="Comic Sans MS"/>
                <a:ea typeface="Comic Sans MS"/>
                <a:cs typeface="Comic Sans MS"/>
                <a:sym typeface="Comic Sans MS"/>
              </a:rPr>
              <a:t>K      W     L</a:t>
            </a:r>
            <a:endParaRPr b="1" sz="2200">
              <a:solidFill>
                <a:srgbClr val="1155CC"/>
              </a:solidFill>
              <a:latin typeface="Comic Sans MS"/>
              <a:ea typeface="Comic Sans MS"/>
              <a:cs typeface="Comic Sans MS"/>
              <a:sym typeface="Comic Sans MS"/>
            </a:endParaRPr>
          </a:p>
        </p:txBody>
      </p:sp>
      <p:cxnSp>
        <p:nvCxnSpPr>
          <p:cNvPr id="127" name="Google Shape;127;p17"/>
          <p:cNvCxnSpPr/>
          <p:nvPr/>
        </p:nvCxnSpPr>
        <p:spPr>
          <a:xfrm>
            <a:off x="6861797" y="1070176"/>
            <a:ext cx="9300" cy="2648100"/>
          </a:xfrm>
          <a:prstGeom prst="straightConnector1">
            <a:avLst/>
          </a:prstGeom>
          <a:noFill/>
          <a:ln cap="flat" cmpd="sng" w="19050">
            <a:solidFill>
              <a:srgbClr val="000000"/>
            </a:solidFill>
            <a:prstDash val="solid"/>
            <a:round/>
            <a:headEnd len="med" w="med" type="none"/>
            <a:tailEnd len="med" w="med" type="none"/>
          </a:ln>
        </p:spPr>
      </p:cxnSp>
      <p:cxnSp>
        <p:nvCxnSpPr>
          <p:cNvPr id="128" name="Google Shape;128;p17"/>
          <p:cNvCxnSpPr/>
          <p:nvPr/>
        </p:nvCxnSpPr>
        <p:spPr>
          <a:xfrm>
            <a:off x="7755161" y="1070176"/>
            <a:ext cx="9300" cy="2648100"/>
          </a:xfrm>
          <a:prstGeom prst="straightConnector1">
            <a:avLst/>
          </a:prstGeom>
          <a:noFill/>
          <a:ln cap="flat" cmpd="sng" w="19050">
            <a:solidFill>
              <a:srgbClr val="000000"/>
            </a:solidFill>
            <a:prstDash val="solid"/>
            <a:round/>
            <a:headEnd len="med" w="med" type="none"/>
            <a:tailEnd len="med" w="med" type="none"/>
          </a:ln>
        </p:spPr>
      </p:cxnSp>
      <p:cxnSp>
        <p:nvCxnSpPr>
          <p:cNvPr id="129" name="Google Shape;129;p17"/>
          <p:cNvCxnSpPr/>
          <p:nvPr/>
        </p:nvCxnSpPr>
        <p:spPr>
          <a:xfrm>
            <a:off x="6110940" y="1403551"/>
            <a:ext cx="2324400" cy="0"/>
          </a:xfrm>
          <a:prstGeom prst="straightConnector1">
            <a:avLst/>
          </a:prstGeom>
          <a:noFill/>
          <a:ln cap="flat" cmpd="sng" w="19050">
            <a:solidFill>
              <a:srgbClr val="000000"/>
            </a:solidFill>
            <a:prstDash val="solid"/>
            <a:round/>
            <a:headEnd len="med" w="med" type="none"/>
            <a:tailEnd len="med" w="med" type="none"/>
          </a:ln>
        </p:spPr>
      </p:cxnSp>
      <p:sp>
        <p:nvSpPr>
          <p:cNvPr id="130" name="Google Shape;130;p17"/>
          <p:cNvSpPr/>
          <p:nvPr/>
        </p:nvSpPr>
        <p:spPr>
          <a:xfrm rot="-5400000">
            <a:off x="5832604" y="3214600"/>
            <a:ext cx="1143000" cy="838800"/>
          </a:xfrm>
          <a:prstGeom prst="rightArrow">
            <a:avLst>
              <a:gd fmla="val 50000" name="adj1"/>
              <a:gd fmla="val 50000" name="adj2"/>
            </a:avLst>
          </a:prstGeom>
          <a:solidFill>
            <a:srgbClr val="FFFF00"/>
          </a:solidFill>
          <a:ln cap="flat" cmpd="sng" w="9525">
            <a:solidFill>
              <a:srgbClr val="BF9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18"/>
          <p:cNvSpPr txBox="1"/>
          <p:nvPr>
            <p:ph type="title"/>
          </p:nvPr>
        </p:nvSpPr>
        <p:spPr>
          <a:xfrm>
            <a:off x="456300" y="414100"/>
            <a:ext cx="6324600" cy="663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What Do We Want to Know?</a:t>
            </a:r>
            <a:endParaRPr/>
          </a:p>
        </p:txBody>
      </p:sp>
      <p:sp>
        <p:nvSpPr>
          <p:cNvPr id="136" name="Google Shape;136;p18"/>
          <p:cNvSpPr txBox="1"/>
          <p:nvPr>
            <p:ph idx="1" type="body"/>
          </p:nvPr>
        </p:nvSpPr>
        <p:spPr>
          <a:xfrm>
            <a:off x="3421775" y="1249163"/>
            <a:ext cx="5220000" cy="31179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Clr>
                <a:schemeClr val="dk1"/>
              </a:buClr>
              <a:buSzPts val="1100"/>
              <a:buFont typeface="Arial"/>
              <a:buNone/>
            </a:pPr>
            <a:r>
              <a:rPr lang="en"/>
              <a:t>Engineers ask questions to understand a problem. Let’s think like engineers!</a:t>
            </a:r>
            <a:endParaRPr/>
          </a:p>
          <a:p>
            <a:pPr indent="-355600" lvl="0" marL="457200" rtl="0" algn="l">
              <a:lnSpc>
                <a:spcPct val="95000"/>
              </a:lnSpc>
              <a:spcBef>
                <a:spcPts val="1200"/>
              </a:spcBef>
              <a:spcAft>
                <a:spcPts val="0"/>
              </a:spcAft>
              <a:buClr>
                <a:schemeClr val="dk1"/>
              </a:buClr>
              <a:buSzPts val="2000"/>
              <a:buFont typeface="Open Sans"/>
              <a:buChar char="●"/>
            </a:pPr>
            <a:r>
              <a:rPr lang="en"/>
              <a:t>What do we </a:t>
            </a:r>
            <a:r>
              <a:rPr b="1" lang="en"/>
              <a:t>want to know</a:t>
            </a:r>
            <a:r>
              <a:rPr lang="en"/>
              <a:t> about chair lifts? </a:t>
            </a:r>
            <a:endParaRPr/>
          </a:p>
          <a:p>
            <a:pPr indent="0" lvl="0" marL="457200" rtl="0" algn="l">
              <a:lnSpc>
                <a:spcPct val="95000"/>
              </a:lnSpc>
              <a:spcBef>
                <a:spcPts val="1200"/>
              </a:spcBef>
              <a:spcAft>
                <a:spcPts val="0"/>
              </a:spcAft>
              <a:buNone/>
            </a:pPr>
            <a:r>
              <a:t/>
            </a:r>
            <a:endParaRPr sz="100"/>
          </a:p>
          <a:p>
            <a:pPr indent="-355600" lvl="0" marL="457200" rtl="0" algn="l">
              <a:lnSpc>
                <a:spcPct val="95000"/>
              </a:lnSpc>
              <a:spcBef>
                <a:spcPts val="1200"/>
              </a:spcBef>
              <a:spcAft>
                <a:spcPts val="0"/>
              </a:spcAft>
              <a:buClr>
                <a:schemeClr val="dk1"/>
              </a:buClr>
              <a:buSzPts val="2000"/>
              <a:buFont typeface="Open Sans"/>
              <a:buChar char="●"/>
            </a:pPr>
            <a:r>
              <a:rPr lang="en"/>
              <a:t>What are things we need to know to make sure our chair lifts can travel up and down the mountain without dropping the ball?</a:t>
            </a:r>
            <a:endParaRPr/>
          </a:p>
        </p:txBody>
      </p:sp>
      <p:grpSp>
        <p:nvGrpSpPr>
          <p:cNvPr id="137" name="Google Shape;137;p18"/>
          <p:cNvGrpSpPr/>
          <p:nvPr/>
        </p:nvGrpSpPr>
        <p:grpSpPr>
          <a:xfrm>
            <a:off x="561875" y="1112798"/>
            <a:ext cx="2789050" cy="3390627"/>
            <a:chOff x="5818775" y="532173"/>
            <a:chExt cx="2789050" cy="3390627"/>
          </a:xfrm>
        </p:grpSpPr>
        <p:sp>
          <p:nvSpPr>
            <p:cNvPr id="138" name="Google Shape;138;p18"/>
            <p:cNvSpPr/>
            <p:nvPr/>
          </p:nvSpPr>
          <p:spPr>
            <a:xfrm>
              <a:off x="5825075" y="709200"/>
              <a:ext cx="2768700" cy="3213600"/>
            </a:xfrm>
            <a:prstGeom prst="rect">
              <a:avLst/>
            </a:prstGeom>
            <a:solidFill>
              <a:srgbClr val="FF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9" name="Google Shape;139;p18"/>
            <p:cNvSpPr/>
            <p:nvPr/>
          </p:nvSpPr>
          <p:spPr>
            <a:xfrm>
              <a:off x="6390673" y="816475"/>
              <a:ext cx="206100" cy="222000"/>
            </a:xfrm>
            <a:prstGeom prst="ellipse">
              <a:avLst/>
            </a:prstGeom>
            <a:solidFill>
              <a:srgbClr val="EEEEEE"/>
            </a:solidFill>
            <a:ln cap="flat" cmpd="sng" w="12250">
              <a:solidFill>
                <a:srgbClr val="000000"/>
              </a:solidFill>
              <a:prstDash val="solid"/>
              <a:round/>
              <a:headEnd len="sm" w="sm" type="none"/>
              <a:tailEnd len="sm" w="sm" type="none"/>
            </a:ln>
          </p:spPr>
          <p:txBody>
            <a:bodyPr anchorCtr="0" anchor="ctr" bIns="117475" lIns="117475" spcFirstLastPara="1" rIns="117475" wrap="square" tIns="117475">
              <a:noAutofit/>
            </a:bodyPr>
            <a:lstStyle/>
            <a:p>
              <a:pPr indent="0" lvl="0" marL="0" rtl="0" algn="ctr">
                <a:spcBef>
                  <a:spcPts val="0"/>
                </a:spcBef>
                <a:spcAft>
                  <a:spcPts val="0"/>
                </a:spcAft>
                <a:buNone/>
              </a:pPr>
              <a:r>
                <a:t/>
              </a:r>
              <a:endParaRPr sz="1799"/>
            </a:p>
          </p:txBody>
        </p:sp>
        <p:sp>
          <p:nvSpPr>
            <p:cNvPr id="140" name="Google Shape;140;p18"/>
            <p:cNvSpPr/>
            <p:nvPr/>
          </p:nvSpPr>
          <p:spPr>
            <a:xfrm>
              <a:off x="6867793" y="816475"/>
              <a:ext cx="206100" cy="222000"/>
            </a:xfrm>
            <a:prstGeom prst="ellipse">
              <a:avLst/>
            </a:prstGeom>
            <a:solidFill>
              <a:srgbClr val="EEEEEE"/>
            </a:solidFill>
            <a:ln cap="flat" cmpd="sng" w="12250">
              <a:solidFill>
                <a:srgbClr val="000000"/>
              </a:solidFill>
              <a:prstDash val="solid"/>
              <a:round/>
              <a:headEnd len="sm" w="sm" type="none"/>
              <a:tailEnd len="sm" w="sm" type="none"/>
            </a:ln>
          </p:spPr>
          <p:txBody>
            <a:bodyPr anchorCtr="0" anchor="ctr" bIns="117475" lIns="117475" spcFirstLastPara="1" rIns="117475" wrap="square" tIns="117475">
              <a:noAutofit/>
            </a:bodyPr>
            <a:lstStyle/>
            <a:p>
              <a:pPr indent="0" lvl="0" marL="0" rtl="0" algn="ctr">
                <a:spcBef>
                  <a:spcPts val="0"/>
                </a:spcBef>
                <a:spcAft>
                  <a:spcPts val="0"/>
                </a:spcAft>
                <a:buNone/>
              </a:pPr>
              <a:r>
                <a:t/>
              </a:r>
              <a:endParaRPr sz="1799"/>
            </a:p>
          </p:txBody>
        </p:sp>
        <p:sp>
          <p:nvSpPr>
            <p:cNvPr id="141" name="Google Shape;141;p18"/>
            <p:cNvSpPr/>
            <p:nvPr/>
          </p:nvSpPr>
          <p:spPr>
            <a:xfrm>
              <a:off x="7344945" y="816475"/>
              <a:ext cx="206100" cy="222000"/>
            </a:xfrm>
            <a:prstGeom prst="ellipse">
              <a:avLst/>
            </a:prstGeom>
            <a:solidFill>
              <a:srgbClr val="EEEEEE"/>
            </a:solidFill>
            <a:ln cap="flat" cmpd="sng" w="12250">
              <a:solidFill>
                <a:srgbClr val="000000"/>
              </a:solidFill>
              <a:prstDash val="solid"/>
              <a:round/>
              <a:headEnd len="sm" w="sm" type="none"/>
              <a:tailEnd len="sm" w="sm" type="none"/>
            </a:ln>
          </p:spPr>
          <p:txBody>
            <a:bodyPr anchorCtr="0" anchor="ctr" bIns="117475" lIns="117475" spcFirstLastPara="1" rIns="117475" wrap="square" tIns="117475">
              <a:noAutofit/>
            </a:bodyPr>
            <a:lstStyle/>
            <a:p>
              <a:pPr indent="0" lvl="0" marL="0" rtl="0" algn="ctr">
                <a:spcBef>
                  <a:spcPts val="0"/>
                </a:spcBef>
                <a:spcAft>
                  <a:spcPts val="0"/>
                </a:spcAft>
                <a:buNone/>
              </a:pPr>
              <a:r>
                <a:t/>
              </a:r>
              <a:endParaRPr sz="1799"/>
            </a:p>
          </p:txBody>
        </p:sp>
        <p:sp>
          <p:nvSpPr>
            <p:cNvPr id="142" name="Google Shape;142;p18"/>
            <p:cNvSpPr/>
            <p:nvPr/>
          </p:nvSpPr>
          <p:spPr>
            <a:xfrm>
              <a:off x="7822080" y="816475"/>
              <a:ext cx="206100" cy="222000"/>
            </a:xfrm>
            <a:prstGeom prst="ellipse">
              <a:avLst/>
            </a:prstGeom>
            <a:solidFill>
              <a:srgbClr val="EEEEEE"/>
            </a:solidFill>
            <a:ln cap="flat" cmpd="sng" w="12250">
              <a:solidFill>
                <a:srgbClr val="000000"/>
              </a:solidFill>
              <a:prstDash val="solid"/>
              <a:round/>
              <a:headEnd len="sm" w="sm" type="none"/>
              <a:tailEnd len="sm" w="sm" type="none"/>
            </a:ln>
          </p:spPr>
          <p:txBody>
            <a:bodyPr anchorCtr="0" anchor="ctr" bIns="117475" lIns="117475" spcFirstLastPara="1" rIns="117475" wrap="square" tIns="117475">
              <a:noAutofit/>
            </a:bodyPr>
            <a:lstStyle/>
            <a:p>
              <a:pPr indent="0" lvl="0" marL="0" rtl="0" algn="ctr">
                <a:spcBef>
                  <a:spcPts val="0"/>
                </a:spcBef>
                <a:spcAft>
                  <a:spcPts val="0"/>
                </a:spcAft>
                <a:buNone/>
              </a:pPr>
              <a:r>
                <a:t/>
              </a:r>
              <a:endParaRPr sz="1799"/>
            </a:p>
          </p:txBody>
        </p:sp>
        <p:sp>
          <p:nvSpPr>
            <p:cNvPr id="143" name="Google Shape;143;p18"/>
            <p:cNvSpPr/>
            <p:nvPr/>
          </p:nvSpPr>
          <p:spPr>
            <a:xfrm>
              <a:off x="8299216" y="816475"/>
              <a:ext cx="206100" cy="222000"/>
            </a:xfrm>
            <a:prstGeom prst="ellipse">
              <a:avLst/>
            </a:prstGeom>
            <a:solidFill>
              <a:srgbClr val="EEEEEE"/>
            </a:solidFill>
            <a:ln cap="flat" cmpd="sng" w="12250">
              <a:solidFill>
                <a:srgbClr val="000000"/>
              </a:solidFill>
              <a:prstDash val="solid"/>
              <a:round/>
              <a:headEnd len="sm" w="sm" type="none"/>
              <a:tailEnd len="sm" w="sm" type="none"/>
            </a:ln>
          </p:spPr>
          <p:txBody>
            <a:bodyPr anchorCtr="0" anchor="ctr" bIns="117475" lIns="117475" spcFirstLastPara="1" rIns="117475" wrap="square" tIns="117475">
              <a:noAutofit/>
            </a:bodyPr>
            <a:lstStyle/>
            <a:p>
              <a:pPr indent="0" lvl="0" marL="0" rtl="0" algn="ctr">
                <a:spcBef>
                  <a:spcPts val="0"/>
                </a:spcBef>
                <a:spcAft>
                  <a:spcPts val="0"/>
                </a:spcAft>
                <a:buNone/>
              </a:pPr>
              <a:r>
                <a:t/>
              </a:r>
              <a:endParaRPr sz="1799"/>
            </a:p>
          </p:txBody>
        </p:sp>
        <p:sp>
          <p:nvSpPr>
            <p:cNvPr id="144" name="Google Shape;144;p18"/>
            <p:cNvSpPr/>
            <p:nvPr/>
          </p:nvSpPr>
          <p:spPr>
            <a:xfrm rot="4411427">
              <a:off x="6271453" y="634407"/>
              <a:ext cx="346946" cy="178933"/>
            </a:xfrm>
            <a:prstGeom prst="blockArc">
              <a:avLst>
                <a:gd fmla="val 10800000" name="adj1"/>
                <a:gd fmla="val 0" name="adj2"/>
                <a:gd fmla="val 25000" name="adj3"/>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5" name="Google Shape;145;p18"/>
            <p:cNvSpPr/>
            <p:nvPr/>
          </p:nvSpPr>
          <p:spPr>
            <a:xfrm rot="4411427">
              <a:off x="8196853" y="634407"/>
              <a:ext cx="346946" cy="178933"/>
            </a:xfrm>
            <a:prstGeom prst="blockArc">
              <a:avLst>
                <a:gd fmla="val 10800000" name="adj1"/>
                <a:gd fmla="val 0" name="adj2"/>
                <a:gd fmla="val 25000" name="adj3"/>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6" name="Google Shape;146;p18"/>
            <p:cNvSpPr/>
            <p:nvPr/>
          </p:nvSpPr>
          <p:spPr>
            <a:xfrm rot="4411427">
              <a:off x="7683178" y="634407"/>
              <a:ext cx="346946" cy="178933"/>
            </a:xfrm>
            <a:prstGeom prst="blockArc">
              <a:avLst>
                <a:gd fmla="val 10800000" name="adj1"/>
                <a:gd fmla="val 0" name="adj2"/>
                <a:gd fmla="val 25000" name="adj3"/>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7" name="Google Shape;147;p18"/>
            <p:cNvSpPr/>
            <p:nvPr/>
          </p:nvSpPr>
          <p:spPr>
            <a:xfrm rot="4411427">
              <a:off x="7224303" y="634407"/>
              <a:ext cx="346946" cy="178933"/>
            </a:xfrm>
            <a:prstGeom prst="blockArc">
              <a:avLst>
                <a:gd fmla="val 10800000" name="adj1"/>
                <a:gd fmla="val 0" name="adj2"/>
                <a:gd fmla="val 25000" name="adj3"/>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148" name="Google Shape;148;p18"/>
            <p:cNvCxnSpPr/>
            <p:nvPr/>
          </p:nvCxnSpPr>
          <p:spPr>
            <a:xfrm>
              <a:off x="6019952" y="713548"/>
              <a:ext cx="2100" cy="3204900"/>
            </a:xfrm>
            <a:prstGeom prst="straightConnector1">
              <a:avLst/>
            </a:prstGeom>
            <a:noFill/>
            <a:ln cap="flat" cmpd="sng" w="9525">
              <a:solidFill>
                <a:srgbClr val="E06666"/>
              </a:solidFill>
              <a:prstDash val="solid"/>
              <a:round/>
              <a:headEnd len="med" w="med" type="none"/>
              <a:tailEnd len="med" w="med" type="none"/>
            </a:ln>
          </p:spPr>
        </p:cxnSp>
        <p:sp>
          <p:nvSpPr>
            <p:cNvPr id="149" name="Google Shape;149;p18"/>
            <p:cNvSpPr/>
            <p:nvPr/>
          </p:nvSpPr>
          <p:spPr>
            <a:xfrm rot="4411427">
              <a:off x="6756291" y="634407"/>
              <a:ext cx="346946" cy="178933"/>
            </a:xfrm>
            <a:prstGeom prst="blockArc">
              <a:avLst>
                <a:gd fmla="val 10800000" name="adj1"/>
                <a:gd fmla="val 0" name="adj2"/>
                <a:gd fmla="val 25000" name="adj3"/>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0" name="Google Shape;150;p18"/>
            <p:cNvSpPr/>
            <p:nvPr/>
          </p:nvSpPr>
          <p:spPr>
            <a:xfrm>
              <a:off x="5913538" y="816475"/>
              <a:ext cx="206100" cy="222000"/>
            </a:xfrm>
            <a:prstGeom prst="ellipse">
              <a:avLst/>
            </a:prstGeom>
            <a:solidFill>
              <a:srgbClr val="EEEEEE"/>
            </a:solidFill>
            <a:ln cap="flat" cmpd="sng" w="12250">
              <a:solidFill>
                <a:srgbClr val="000000"/>
              </a:solidFill>
              <a:prstDash val="solid"/>
              <a:round/>
              <a:headEnd len="sm" w="sm" type="none"/>
              <a:tailEnd len="sm" w="sm" type="none"/>
            </a:ln>
          </p:spPr>
          <p:txBody>
            <a:bodyPr anchorCtr="0" anchor="ctr" bIns="117475" lIns="117475" spcFirstLastPara="1" rIns="117475" wrap="square" tIns="117475">
              <a:noAutofit/>
            </a:bodyPr>
            <a:lstStyle/>
            <a:p>
              <a:pPr indent="0" lvl="0" marL="0" rtl="0" algn="ctr">
                <a:spcBef>
                  <a:spcPts val="0"/>
                </a:spcBef>
                <a:spcAft>
                  <a:spcPts val="0"/>
                </a:spcAft>
                <a:buNone/>
              </a:pPr>
              <a:r>
                <a:t/>
              </a:r>
              <a:endParaRPr sz="1799"/>
            </a:p>
          </p:txBody>
        </p:sp>
        <p:sp>
          <p:nvSpPr>
            <p:cNvPr id="151" name="Google Shape;151;p18"/>
            <p:cNvSpPr/>
            <p:nvPr/>
          </p:nvSpPr>
          <p:spPr>
            <a:xfrm rot="4411427">
              <a:off x="5786603" y="634407"/>
              <a:ext cx="346946" cy="178933"/>
            </a:xfrm>
            <a:prstGeom prst="blockArc">
              <a:avLst>
                <a:gd fmla="val 10800000" name="adj1"/>
                <a:gd fmla="val 0" name="adj2"/>
                <a:gd fmla="val 25000" name="adj3"/>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152" name="Google Shape;152;p18"/>
            <p:cNvCxnSpPr/>
            <p:nvPr/>
          </p:nvCxnSpPr>
          <p:spPr>
            <a:xfrm>
              <a:off x="5826525" y="1394175"/>
              <a:ext cx="2781300" cy="300"/>
            </a:xfrm>
            <a:prstGeom prst="straightConnector1">
              <a:avLst/>
            </a:prstGeom>
            <a:noFill/>
            <a:ln cap="flat" cmpd="sng" w="9525">
              <a:solidFill>
                <a:srgbClr val="C9DAF8"/>
              </a:solidFill>
              <a:prstDash val="solid"/>
              <a:round/>
              <a:headEnd len="med" w="med" type="none"/>
              <a:tailEnd len="med" w="med" type="none"/>
            </a:ln>
          </p:spPr>
        </p:cxnSp>
        <p:cxnSp>
          <p:nvCxnSpPr>
            <p:cNvPr id="153" name="Google Shape;153;p18"/>
            <p:cNvCxnSpPr/>
            <p:nvPr/>
          </p:nvCxnSpPr>
          <p:spPr>
            <a:xfrm>
              <a:off x="5826525" y="1750175"/>
              <a:ext cx="2781300" cy="300"/>
            </a:xfrm>
            <a:prstGeom prst="straightConnector1">
              <a:avLst/>
            </a:prstGeom>
            <a:noFill/>
            <a:ln cap="flat" cmpd="sng" w="9525">
              <a:solidFill>
                <a:srgbClr val="C9DAF8"/>
              </a:solidFill>
              <a:prstDash val="solid"/>
              <a:round/>
              <a:headEnd len="med" w="med" type="none"/>
              <a:tailEnd len="med" w="med" type="none"/>
            </a:ln>
          </p:spPr>
        </p:cxnSp>
        <p:cxnSp>
          <p:nvCxnSpPr>
            <p:cNvPr id="154" name="Google Shape;154;p18"/>
            <p:cNvCxnSpPr/>
            <p:nvPr/>
          </p:nvCxnSpPr>
          <p:spPr>
            <a:xfrm>
              <a:off x="5818775" y="2106175"/>
              <a:ext cx="2781300" cy="300"/>
            </a:xfrm>
            <a:prstGeom prst="straightConnector1">
              <a:avLst/>
            </a:prstGeom>
            <a:noFill/>
            <a:ln cap="flat" cmpd="sng" w="9525">
              <a:solidFill>
                <a:srgbClr val="C9DAF8"/>
              </a:solidFill>
              <a:prstDash val="solid"/>
              <a:round/>
              <a:headEnd len="med" w="med" type="none"/>
              <a:tailEnd len="med" w="med" type="none"/>
            </a:ln>
          </p:spPr>
        </p:cxnSp>
        <p:cxnSp>
          <p:nvCxnSpPr>
            <p:cNvPr id="155" name="Google Shape;155;p18"/>
            <p:cNvCxnSpPr/>
            <p:nvPr/>
          </p:nvCxnSpPr>
          <p:spPr>
            <a:xfrm>
              <a:off x="5826525" y="2447938"/>
              <a:ext cx="2781300" cy="300"/>
            </a:xfrm>
            <a:prstGeom prst="straightConnector1">
              <a:avLst/>
            </a:prstGeom>
            <a:noFill/>
            <a:ln cap="flat" cmpd="sng" w="9525">
              <a:solidFill>
                <a:srgbClr val="C9DAF8"/>
              </a:solidFill>
              <a:prstDash val="solid"/>
              <a:round/>
              <a:headEnd len="med" w="med" type="none"/>
              <a:tailEnd len="med" w="med" type="none"/>
            </a:ln>
          </p:spPr>
        </p:cxnSp>
        <p:cxnSp>
          <p:nvCxnSpPr>
            <p:cNvPr id="156" name="Google Shape;156;p18"/>
            <p:cNvCxnSpPr/>
            <p:nvPr/>
          </p:nvCxnSpPr>
          <p:spPr>
            <a:xfrm>
              <a:off x="5826525" y="2818175"/>
              <a:ext cx="2781300" cy="300"/>
            </a:xfrm>
            <a:prstGeom prst="straightConnector1">
              <a:avLst/>
            </a:prstGeom>
            <a:noFill/>
            <a:ln cap="flat" cmpd="sng" w="9525">
              <a:solidFill>
                <a:srgbClr val="C9DAF8"/>
              </a:solidFill>
              <a:prstDash val="solid"/>
              <a:round/>
              <a:headEnd len="med" w="med" type="none"/>
              <a:tailEnd len="med" w="med" type="none"/>
            </a:ln>
          </p:spPr>
        </p:cxnSp>
        <p:cxnSp>
          <p:nvCxnSpPr>
            <p:cNvPr id="157" name="Google Shape;157;p18"/>
            <p:cNvCxnSpPr/>
            <p:nvPr/>
          </p:nvCxnSpPr>
          <p:spPr>
            <a:xfrm>
              <a:off x="5826525" y="3188400"/>
              <a:ext cx="2781300" cy="300"/>
            </a:xfrm>
            <a:prstGeom prst="straightConnector1">
              <a:avLst/>
            </a:prstGeom>
            <a:noFill/>
            <a:ln cap="flat" cmpd="sng" w="9525">
              <a:solidFill>
                <a:srgbClr val="C9DAF8"/>
              </a:solidFill>
              <a:prstDash val="solid"/>
              <a:round/>
              <a:headEnd len="med" w="med" type="none"/>
              <a:tailEnd len="med" w="med" type="none"/>
            </a:ln>
          </p:spPr>
        </p:cxnSp>
        <p:cxnSp>
          <p:nvCxnSpPr>
            <p:cNvPr id="158" name="Google Shape;158;p18"/>
            <p:cNvCxnSpPr/>
            <p:nvPr/>
          </p:nvCxnSpPr>
          <p:spPr>
            <a:xfrm>
              <a:off x="5818775" y="3558625"/>
              <a:ext cx="2781300" cy="300"/>
            </a:xfrm>
            <a:prstGeom prst="straightConnector1">
              <a:avLst/>
            </a:prstGeom>
            <a:noFill/>
            <a:ln cap="flat" cmpd="sng" w="9525">
              <a:solidFill>
                <a:srgbClr val="C9DAF8"/>
              </a:solidFill>
              <a:prstDash val="solid"/>
              <a:round/>
              <a:headEnd len="med" w="med" type="none"/>
              <a:tailEnd len="med" w="med" type="none"/>
            </a:ln>
          </p:spPr>
        </p:cxnSp>
      </p:grpSp>
      <p:cxnSp>
        <p:nvCxnSpPr>
          <p:cNvPr id="159" name="Google Shape;159;p18"/>
          <p:cNvCxnSpPr/>
          <p:nvPr/>
        </p:nvCxnSpPr>
        <p:spPr>
          <a:xfrm>
            <a:off x="1526550" y="1650800"/>
            <a:ext cx="9600" cy="2648100"/>
          </a:xfrm>
          <a:prstGeom prst="straightConnector1">
            <a:avLst/>
          </a:prstGeom>
          <a:noFill/>
          <a:ln cap="flat" cmpd="sng" w="19050">
            <a:solidFill>
              <a:srgbClr val="000000"/>
            </a:solidFill>
            <a:prstDash val="solid"/>
            <a:round/>
            <a:headEnd len="med" w="med" type="none"/>
            <a:tailEnd len="med" w="med" type="none"/>
          </a:ln>
        </p:spPr>
      </p:cxnSp>
      <p:cxnSp>
        <p:nvCxnSpPr>
          <p:cNvPr id="160" name="Google Shape;160;p18"/>
          <p:cNvCxnSpPr/>
          <p:nvPr/>
        </p:nvCxnSpPr>
        <p:spPr>
          <a:xfrm>
            <a:off x="2460000" y="1650800"/>
            <a:ext cx="9600" cy="2648100"/>
          </a:xfrm>
          <a:prstGeom prst="straightConnector1">
            <a:avLst/>
          </a:prstGeom>
          <a:noFill/>
          <a:ln cap="flat" cmpd="sng" w="19050">
            <a:solidFill>
              <a:srgbClr val="000000"/>
            </a:solidFill>
            <a:prstDash val="solid"/>
            <a:round/>
            <a:headEnd len="med" w="med" type="none"/>
            <a:tailEnd len="med" w="med" type="none"/>
          </a:ln>
        </p:spPr>
      </p:cxnSp>
      <p:cxnSp>
        <p:nvCxnSpPr>
          <p:cNvPr id="161" name="Google Shape;161;p18"/>
          <p:cNvCxnSpPr/>
          <p:nvPr/>
        </p:nvCxnSpPr>
        <p:spPr>
          <a:xfrm>
            <a:off x="742000" y="1984175"/>
            <a:ext cx="2428800" cy="0"/>
          </a:xfrm>
          <a:prstGeom prst="straightConnector1">
            <a:avLst/>
          </a:prstGeom>
          <a:noFill/>
          <a:ln cap="flat" cmpd="sng" w="19050">
            <a:solidFill>
              <a:srgbClr val="000000"/>
            </a:solidFill>
            <a:prstDash val="solid"/>
            <a:round/>
            <a:headEnd len="med" w="med" type="none"/>
            <a:tailEnd len="med" w="med" type="none"/>
          </a:ln>
        </p:spPr>
      </p:cxnSp>
      <p:sp>
        <p:nvSpPr>
          <p:cNvPr id="162" name="Google Shape;162;p18"/>
          <p:cNvSpPr/>
          <p:nvPr/>
        </p:nvSpPr>
        <p:spPr>
          <a:xfrm rot="-5400000">
            <a:off x="1426575" y="3747500"/>
            <a:ext cx="1143000" cy="876300"/>
          </a:xfrm>
          <a:prstGeom prst="rightArrow">
            <a:avLst>
              <a:gd fmla="val 50000" name="adj1"/>
              <a:gd fmla="val 50000" name="adj2"/>
            </a:avLst>
          </a:prstGeom>
          <a:solidFill>
            <a:srgbClr val="FFFF00"/>
          </a:solidFill>
          <a:ln cap="flat" cmpd="sng" w="9525">
            <a:solidFill>
              <a:srgbClr val="BF9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3" name="Google Shape;163;p18"/>
          <p:cNvSpPr txBox="1"/>
          <p:nvPr/>
        </p:nvSpPr>
        <p:spPr>
          <a:xfrm>
            <a:off x="732250" y="1556050"/>
            <a:ext cx="24483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200">
                <a:solidFill>
                  <a:srgbClr val="1155CC"/>
                </a:solidFill>
                <a:latin typeface="Comic Sans MS"/>
                <a:ea typeface="Comic Sans MS"/>
                <a:cs typeface="Comic Sans MS"/>
                <a:sym typeface="Comic Sans MS"/>
              </a:rPr>
              <a:t>K      W     L</a:t>
            </a:r>
            <a:endParaRPr b="1" sz="2200">
              <a:solidFill>
                <a:srgbClr val="1155CC"/>
              </a:solidFill>
              <a:latin typeface="Comic Sans MS"/>
              <a:ea typeface="Comic Sans MS"/>
              <a:cs typeface="Comic Sans MS"/>
              <a:sym typeface="Comic Sans M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19"/>
          <p:cNvSpPr txBox="1"/>
          <p:nvPr>
            <p:ph type="title"/>
          </p:nvPr>
        </p:nvSpPr>
        <p:spPr>
          <a:xfrm>
            <a:off x="456300" y="414100"/>
            <a:ext cx="6324600" cy="663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Chair Lift in Action!</a:t>
            </a:r>
            <a:endParaRPr/>
          </a:p>
        </p:txBody>
      </p:sp>
      <p:pic>
        <p:nvPicPr>
          <p:cNvPr descr="Martin Rochon, Mountain Director at Station Mont Tremblant, takes us on a tour of the Drive Terminal of the Duncan Express (Doppelmayr Quad Detachable Chairlift), explaining the major principals of how it works. You will also see inside the Drive Terminal of the Express Gondola (Doppelmayr 8 Passenger Detachable Gondola).&#10;&#10;www.SlopeEdge.net Please subscribe to our channel to always be notified of our latest videos. http://www.youtube.com/subscription_center?add_user=slopeedgenet Visit http://www.SlopeEdge.com for more great content, How-To of Skiing guides, Ski Resort Tours and Behind the Scenes features.&#10;&#10;Music by Premium Beats (http://www.premiumbeat.com)" id="169" name="Google Shape;169;p19" title="Behind the Scenes - How Detachable Ski Lifts Work">
            <a:hlinkClick r:id="rId3"/>
          </p:cNvPr>
          <p:cNvPicPr preferRelativeResize="0"/>
          <p:nvPr/>
        </p:nvPicPr>
        <p:blipFill>
          <a:blip r:embed="rId4">
            <a:alphaModFix/>
          </a:blip>
          <a:stretch>
            <a:fillRect/>
          </a:stretch>
        </p:blipFill>
        <p:spPr>
          <a:xfrm>
            <a:off x="1679225" y="1077100"/>
            <a:ext cx="5785550" cy="32543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
                                        </p:tgtEl>
                                        <p:attrNameLst>
                                          <p:attrName>style.visibility</p:attrName>
                                        </p:attrNameLst>
                                      </p:cBhvr>
                                      <p:to>
                                        <p:strVal val="visible"/>
                                      </p:to>
                                    </p:set>
                                    <p:animEffect filter="fade" transition="in">
                                      <p:cBhvr>
                                        <p:cTn dur="1000"/>
                                        <p:tgtEl>
                                          <p:spTgt spid="1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0"/>
          <p:cNvSpPr txBox="1"/>
          <p:nvPr>
            <p:ph type="title"/>
          </p:nvPr>
        </p:nvSpPr>
        <p:spPr>
          <a:xfrm>
            <a:off x="456300" y="414100"/>
            <a:ext cx="6324600" cy="663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Chair Lift in Action!</a:t>
            </a:r>
            <a:endParaRPr/>
          </a:p>
        </p:txBody>
      </p:sp>
      <p:sp>
        <p:nvSpPr>
          <p:cNvPr id="175" name="Google Shape;175;p20"/>
          <p:cNvSpPr txBox="1"/>
          <p:nvPr>
            <p:ph idx="1" type="body"/>
          </p:nvPr>
        </p:nvSpPr>
        <p:spPr>
          <a:xfrm>
            <a:off x="456300" y="1113075"/>
            <a:ext cx="4069800" cy="3432600"/>
          </a:xfrm>
          <a:prstGeom prst="rect">
            <a:avLst/>
          </a:prstGeom>
        </p:spPr>
        <p:txBody>
          <a:bodyPr anchorCtr="0" anchor="t" bIns="91425" lIns="91425" spcFirstLastPara="1" rIns="91425" wrap="square" tIns="91425">
            <a:noAutofit/>
          </a:bodyPr>
          <a:lstStyle/>
          <a:p>
            <a:pPr indent="-355600" lvl="0" marL="457200" rtl="0" algn="l">
              <a:lnSpc>
                <a:spcPct val="105000"/>
              </a:lnSpc>
              <a:spcBef>
                <a:spcPts val="0"/>
              </a:spcBef>
              <a:spcAft>
                <a:spcPts val="0"/>
              </a:spcAft>
              <a:buSzPts val="2000"/>
              <a:buChar char="●"/>
            </a:pPr>
            <a:r>
              <a:rPr lang="en"/>
              <a:t>What did you see? What were the chairs attached to?</a:t>
            </a:r>
            <a:endParaRPr/>
          </a:p>
          <a:p>
            <a:pPr indent="-355600" lvl="0" marL="457200" rtl="0" algn="l">
              <a:lnSpc>
                <a:spcPct val="105000"/>
              </a:lnSpc>
              <a:spcBef>
                <a:spcPts val="0"/>
              </a:spcBef>
              <a:spcAft>
                <a:spcPts val="0"/>
              </a:spcAft>
              <a:buSzPts val="2000"/>
              <a:buChar char="●"/>
            </a:pPr>
            <a:r>
              <a:rPr lang="en"/>
              <a:t>Did the chairs move by </a:t>
            </a:r>
            <a:r>
              <a:rPr lang="en"/>
              <a:t>themselves</a:t>
            </a:r>
            <a:r>
              <a:rPr lang="en"/>
              <a:t> or was something </a:t>
            </a:r>
            <a:r>
              <a:rPr lang="en"/>
              <a:t>pulling</a:t>
            </a:r>
            <a:r>
              <a:rPr lang="en"/>
              <a:t> them?</a:t>
            </a:r>
            <a:endParaRPr/>
          </a:p>
          <a:p>
            <a:pPr indent="-355600" lvl="0" marL="457200" rtl="0" algn="l">
              <a:lnSpc>
                <a:spcPct val="105000"/>
              </a:lnSpc>
              <a:spcBef>
                <a:spcPts val="0"/>
              </a:spcBef>
              <a:spcAft>
                <a:spcPts val="0"/>
              </a:spcAft>
              <a:buSzPts val="2000"/>
              <a:buChar char="●"/>
            </a:pPr>
            <a:r>
              <a:rPr lang="en"/>
              <a:t>Were people safe in the chairs?</a:t>
            </a:r>
            <a:endParaRPr/>
          </a:p>
          <a:p>
            <a:pPr indent="-355600" lvl="0" marL="457200" rtl="0" algn="l">
              <a:lnSpc>
                <a:spcPct val="105000"/>
              </a:lnSpc>
              <a:spcBef>
                <a:spcPts val="0"/>
              </a:spcBef>
              <a:spcAft>
                <a:spcPts val="0"/>
              </a:spcAft>
              <a:buSzPts val="2000"/>
              <a:buChar char="●"/>
            </a:pPr>
            <a:r>
              <a:rPr lang="en"/>
              <a:t>For those who have ridden chair lifts, did it look like the ones you’ve been on?</a:t>
            </a:r>
            <a:endParaRPr/>
          </a:p>
        </p:txBody>
      </p:sp>
      <p:pic>
        <p:nvPicPr>
          <p:cNvPr descr="Martin Rochon, Mountain Director at Station Mont Tremblant, takes us on a tour of the Drive Terminal of the Duncan Express (Doppelmayr Quad Detachable Chairlift), explaining the major principals of how it works. You will also see inside the Drive Terminal of the Express Gondola (Doppelmayr 8 Passenger Detachable Gondola).&#10;&#10;www.SlopeEdge.net Please subscribe to our channel to always be notified of our latest videos. http://www.youtube.com/subscription_center?add_user=slopeedgenet Visit http://www.SlopeEdge.com for more great content, How-To of Skiing guides, Ski Resort Tours and Behind the Scenes features.&#10;&#10;Music by Premium Beats (http://www.premiumbeat.com)" id="176" name="Google Shape;176;p20" title="Behind the Scenes - How Detachable Ski Lifts Work">
            <a:hlinkClick r:id="rId3"/>
          </p:cNvPr>
          <p:cNvPicPr preferRelativeResize="0"/>
          <p:nvPr/>
        </p:nvPicPr>
        <p:blipFill>
          <a:blip r:embed="rId4">
            <a:alphaModFix/>
          </a:blip>
          <a:stretch>
            <a:fillRect/>
          </a:stretch>
        </p:blipFill>
        <p:spPr>
          <a:xfrm>
            <a:off x="4572000" y="1436063"/>
            <a:ext cx="4069800" cy="22892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
                                        </p:tgtEl>
                                        <p:attrNameLst>
                                          <p:attrName>style.visibility</p:attrName>
                                        </p:attrNameLst>
                                      </p:cBhvr>
                                      <p:to>
                                        <p:strVal val="visible"/>
                                      </p:to>
                                    </p:set>
                                    <p:animEffect filter="fade" transition="in">
                                      <p:cBhvr>
                                        <p:cTn dur="1000"/>
                                        <p:tgtEl>
                                          <p:spTgt spid="1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ryEngineering Lesson Plan Theme">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