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Light"/>
      <p:regular r:id="rId30"/>
      <p:bold r:id="rId31"/>
      <p:italic r:id="rId32"/>
      <p:boldItalic r:id="rId33"/>
    </p:embeddedFont>
    <p:embeddedFont>
      <p:font typeface="Century Gothic"/>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Light-bold.fntdata"/><Relationship Id="rId30" Type="http://schemas.openxmlformats.org/officeDocument/2006/relationships/font" Target="fonts/RobotoLight-regular.fntdata"/><Relationship Id="rId11" Type="http://schemas.openxmlformats.org/officeDocument/2006/relationships/slide" Target="slides/slide6.xml"/><Relationship Id="rId33" Type="http://schemas.openxmlformats.org/officeDocument/2006/relationships/font" Target="fonts/RobotoLight-boldItalic.fntdata"/><Relationship Id="rId10" Type="http://schemas.openxmlformats.org/officeDocument/2006/relationships/slide" Target="slides/slide5.xml"/><Relationship Id="rId32" Type="http://schemas.openxmlformats.org/officeDocument/2006/relationships/font" Target="fonts/RobotoLight-italic.fntdata"/><Relationship Id="rId13" Type="http://schemas.openxmlformats.org/officeDocument/2006/relationships/slide" Target="slides/slide8.xml"/><Relationship Id="rId35" Type="http://schemas.openxmlformats.org/officeDocument/2006/relationships/font" Target="fonts/CenturyGothic-bold.fntdata"/><Relationship Id="rId12" Type="http://schemas.openxmlformats.org/officeDocument/2006/relationships/slide" Target="slides/slide7.xml"/><Relationship Id="rId34" Type="http://schemas.openxmlformats.org/officeDocument/2006/relationships/font" Target="fonts/CenturyGothic-regular.fntdata"/><Relationship Id="rId15" Type="http://schemas.openxmlformats.org/officeDocument/2006/relationships/slide" Target="slides/slide10.xml"/><Relationship Id="rId37" Type="http://schemas.openxmlformats.org/officeDocument/2006/relationships/font" Target="fonts/CenturyGothic-boldItalic.fntdata"/><Relationship Id="rId14" Type="http://schemas.openxmlformats.org/officeDocument/2006/relationships/slide" Target="slides/slide9.xml"/><Relationship Id="rId36" Type="http://schemas.openxmlformats.org/officeDocument/2006/relationships/font" Target="fonts/CenturyGothic-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f6ca2b4143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g2f6ca2b4143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c0b82f6d68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2c0b82f6d68_0_3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a7e546fa5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3a7e546fa52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b2f7dcccf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b2f7dcccf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b2f7dcccfb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b2f7dcccf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b2f7dcccf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b2f7dcccf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b2f7dcccf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b2f7dcccf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c0b82f6d68_0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2c0b82f6d68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b2f7dcccfb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b2f7dcccfb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c0b82f6d68_0_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2c0b82f6d68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c0c1ca9189_1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2c0c1ca9189_1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b2f7dcccf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b2f7dcccf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b2f7dcccfb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g3b2f7dcccfb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c0b82f6d68_0_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2c0b82f6d68_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c0b82f6d68_0_13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g2c0b82f6d68_0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c0b82f6d68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2c0b82f6d68_0_14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g2c0b82f6d68_0_14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c0b82f6d68_0_1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2c0b82f6d68_0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c0b82f6d68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2c0b82f6d68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b2f7dcccf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b2f7dcccf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b2f7dcccfb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b2f7dcccfb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c0b82f6d68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2c0b82f6d68_0_3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g2c0b82f6d68_0_3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ad342576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g3ad3425767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c0b82f6d68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2c0b82f6d68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b2f7dcccf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b2f7dcccf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16.png"/><Relationship Id="rId8"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3.png"/><Relationship Id="rId4" Type="http://schemas.openxmlformats.org/officeDocument/2006/relationships/image" Target="../media/image9.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13.png"/><Relationship Id="rId5"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8.png"/><Relationship Id="rId4"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912541" y="1703998"/>
            <a:ext cx="6858000" cy="75485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Calibri"/>
              <a:buNone/>
              <a:defRPr b="1" sz="28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 type="subTitle"/>
          </p:nvPr>
        </p:nvSpPr>
        <p:spPr>
          <a:xfrm>
            <a:off x="912541" y="2527912"/>
            <a:ext cx="6858000" cy="1128713"/>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rgbClr val="00B0F0"/>
              </a:buClr>
              <a:buSzPts val="3600"/>
              <a:buNone/>
              <a:defRPr b="1" sz="3600">
                <a:solidFill>
                  <a:srgbClr val="00B0F0"/>
                </a:solidFill>
                <a:latin typeface="Calibri"/>
                <a:ea typeface="Calibri"/>
                <a:cs typeface="Calibri"/>
                <a:sym typeface="Calibri"/>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5" name="Google Shape;15;p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18" name="Google Shape;18;p2"/>
          <p:cNvPicPr preferRelativeResize="0"/>
          <p:nvPr/>
        </p:nvPicPr>
        <p:blipFill rotWithShape="1">
          <a:blip r:embed="rId2">
            <a:alphaModFix/>
          </a:blip>
          <a:srcRect b="0" l="0" r="0" t="0"/>
          <a:stretch/>
        </p:blipFill>
        <p:spPr>
          <a:xfrm>
            <a:off x="912541" y="737998"/>
            <a:ext cx="2628900" cy="1011116"/>
          </a:xfrm>
          <a:prstGeom prst="rect">
            <a:avLst/>
          </a:prstGeom>
          <a:noFill/>
          <a:ln>
            <a:noFill/>
          </a:ln>
        </p:spPr>
      </p:pic>
      <p:pic>
        <p:nvPicPr>
          <p:cNvPr descr="A close up of a sign&#10;&#10;Description automatically generated" id="19" name="Google Shape;19;p2"/>
          <p:cNvPicPr preferRelativeResize="0"/>
          <p:nvPr/>
        </p:nvPicPr>
        <p:blipFill rotWithShape="1">
          <a:blip r:embed="rId3">
            <a:alphaModFix/>
          </a:blip>
          <a:srcRect b="0" l="0" r="0" t="0"/>
          <a:stretch/>
        </p:blipFill>
        <p:spPr>
          <a:xfrm>
            <a:off x="7942271" y="4383157"/>
            <a:ext cx="749499" cy="250333"/>
          </a:xfrm>
          <a:prstGeom prst="rect">
            <a:avLst/>
          </a:prstGeom>
          <a:noFill/>
          <a:ln>
            <a:noFill/>
          </a:ln>
        </p:spPr>
      </p:pic>
      <p:pic>
        <p:nvPicPr>
          <p:cNvPr descr="A black sign with white text&#10;&#10;Description automatically generated" id="20" name="Google Shape;20;p2"/>
          <p:cNvPicPr preferRelativeResize="0"/>
          <p:nvPr/>
        </p:nvPicPr>
        <p:blipFill rotWithShape="1">
          <a:blip r:embed="rId4">
            <a:alphaModFix/>
          </a:blip>
          <a:srcRect b="0" l="0" r="0" t="0"/>
          <a:stretch/>
        </p:blipFill>
        <p:spPr>
          <a:xfrm>
            <a:off x="6457951" y="353517"/>
            <a:ext cx="2348012" cy="2348012"/>
          </a:xfrm>
          <a:prstGeom prst="rect">
            <a:avLst/>
          </a:prstGeom>
          <a:noFill/>
          <a:ln>
            <a:noFill/>
          </a:ln>
        </p:spPr>
      </p:pic>
      <p:pic>
        <p:nvPicPr>
          <p:cNvPr descr="A picture containing dark, black, standing, white&#10;&#10;Description automatically generated" id="21" name="Google Shape;21;p2"/>
          <p:cNvPicPr preferRelativeResize="0"/>
          <p:nvPr/>
        </p:nvPicPr>
        <p:blipFill rotWithShape="1">
          <a:blip r:embed="rId5">
            <a:alphaModFix/>
          </a:blip>
          <a:srcRect b="0" l="0" r="0" t="0"/>
          <a:stretch/>
        </p:blipFill>
        <p:spPr>
          <a:xfrm>
            <a:off x="285451" y="3597455"/>
            <a:ext cx="1245704" cy="1245704"/>
          </a:xfrm>
          <a:prstGeom prst="rect">
            <a:avLst/>
          </a:prstGeom>
          <a:noFill/>
          <a:ln>
            <a:noFill/>
          </a:ln>
        </p:spPr>
      </p:pic>
      <p:pic>
        <p:nvPicPr>
          <p:cNvPr descr="A black sign with white text&#10;&#10;Description automatically generated" id="22" name="Google Shape;22;p2"/>
          <p:cNvPicPr preferRelativeResize="0"/>
          <p:nvPr/>
        </p:nvPicPr>
        <p:blipFill rotWithShape="1">
          <a:blip r:embed="rId6">
            <a:alphaModFix/>
          </a:blip>
          <a:srcRect b="0" l="0" r="0" t="0"/>
          <a:stretch/>
        </p:blipFill>
        <p:spPr>
          <a:xfrm rot="4885537">
            <a:off x="6235492" y="4147816"/>
            <a:ext cx="709795" cy="709795"/>
          </a:xfrm>
          <a:prstGeom prst="rect">
            <a:avLst/>
          </a:prstGeom>
          <a:noFill/>
          <a:ln>
            <a:noFill/>
          </a:ln>
        </p:spPr>
      </p:pic>
      <p:pic>
        <p:nvPicPr>
          <p:cNvPr descr="A black sign with white text&#10;&#10;Description automatically generated" id="23" name="Google Shape;23;p2"/>
          <p:cNvPicPr preferRelativeResize="0"/>
          <p:nvPr/>
        </p:nvPicPr>
        <p:blipFill rotWithShape="1">
          <a:blip r:embed="rId7">
            <a:alphaModFix/>
          </a:blip>
          <a:srcRect b="0" l="0" r="0" t="0"/>
          <a:stretch/>
        </p:blipFill>
        <p:spPr>
          <a:xfrm rot="244428">
            <a:off x="6659212" y="3377442"/>
            <a:ext cx="1309083" cy="1309083"/>
          </a:xfrm>
          <a:prstGeom prst="rect">
            <a:avLst/>
          </a:prstGeom>
          <a:noFill/>
          <a:ln>
            <a:noFill/>
          </a:ln>
        </p:spPr>
      </p:pic>
      <p:pic>
        <p:nvPicPr>
          <p:cNvPr descr="A close up of a logo&#10;&#10;Description automatically generated" id="24" name="Google Shape;24;p2"/>
          <p:cNvPicPr preferRelativeResize="0"/>
          <p:nvPr/>
        </p:nvPicPr>
        <p:blipFill rotWithShape="1">
          <a:blip r:embed="rId8">
            <a:alphaModFix/>
          </a:blip>
          <a:srcRect b="0" l="0" r="0" t="0"/>
          <a:stretch/>
        </p:blipFill>
        <p:spPr>
          <a:xfrm>
            <a:off x="338037" y="357248"/>
            <a:ext cx="810625" cy="8106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Subhead_TwoColumn">
  <p:cSld name="Content Slide_Subhead_TwoColumn">
    <p:spTree>
      <p:nvGrpSpPr>
        <p:cNvPr id="90" name="Shape 90"/>
        <p:cNvGrpSpPr/>
        <p:nvPr/>
      </p:nvGrpSpPr>
      <p:grpSpPr>
        <a:xfrm>
          <a:off x="0" y="0"/>
          <a:ext cx="0" cy="0"/>
          <a:chOff x="0" y="0"/>
          <a:chExt cx="0" cy="0"/>
        </a:xfrm>
      </p:grpSpPr>
      <p:grpSp>
        <p:nvGrpSpPr>
          <p:cNvPr id="91" name="Google Shape;91;p11"/>
          <p:cNvGrpSpPr/>
          <p:nvPr/>
        </p:nvGrpSpPr>
        <p:grpSpPr>
          <a:xfrm>
            <a:off x="6536078" y="4234070"/>
            <a:ext cx="2155693" cy="418490"/>
            <a:chOff x="8714770" y="5645427"/>
            <a:chExt cx="2874256" cy="557986"/>
          </a:xfrm>
        </p:grpSpPr>
        <p:pic>
          <p:nvPicPr>
            <p:cNvPr id="92" name="Google Shape;92;p11"/>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93" name="Google Shape;93;p11"/>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94" name="Google Shape;94;p11"/>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95" name="Google Shape;95;p11"/>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96" name="Google Shape;96;p11"/>
          <p:cNvSpPr txBox="1"/>
          <p:nvPr>
            <p:ph idx="1" type="body"/>
          </p:nvPr>
        </p:nvSpPr>
        <p:spPr>
          <a:xfrm>
            <a:off x="639815" y="1718313"/>
            <a:ext cx="3932185" cy="2435697"/>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97" name="Google Shape;97;p11"/>
          <p:cNvPicPr preferRelativeResize="0"/>
          <p:nvPr/>
        </p:nvPicPr>
        <p:blipFill rotWithShape="1">
          <a:blip r:embed="rId4">
            <a:alphaModFix/>
          </a:blip>
          <a:srcRect b="0" l="1" r="-5268" t="0"/>
          <a:stretch/>
        </p:blipFill>
        <p:spPr>
          <a:xfrm>
            <a:off x="349097" y="976234"/>
            <a:ext cx="8860735" cy="270557"/>
          </a:xfrm>
          <a:prstGeom prst="rect">
            <a:avLst/>
          </a:prstGeom>
          <a:noFill/>
          <a:ln>
            <a:noFill/>
          </a:ln>
        </p:spPr>
      </p:pic>
      <p:sp>
        <p:nvSpPr>
          <p:cNvPr id="98" name="Google Shape;98;p11"/>
          <p:cNvSpPr txBox="1"/>
          <p:nvPr>
            <p:ph idx="2" type="body"/>
          </p:nvPr>
        </p:nvSpPr>
        <p:spPr>
          <a:xfrm>
            <a:off x="639424" y="1315250"/>
            <a:ext cx="7938882" cy="34783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6394"/>
              </a:buClr>
              <a:buSzPts val="2100"/>
              <a:buNone/>
              <a:defRPr b="1" i="1">
                <a:solidFill>
                  <a:srgbClr val="006394"/>
                </a:solidFill>
                <a:latin typeface="Calibri"/>
                <a:ea typeface="Calibri"/>
                <a:cs typeface="Calibri"/>
                <a:sym typeface="Calibri"/>
              </a:defRPr>
            </a:lvl1pPr>
            <a:lvl2pPr indent="-228600" lvl="1" marL="914400" algn="l">
              <a:lnSpc>
                <a:spcPct val="90000"/>
              </a:lnSpc>
              <a:spcBef>
                <a:spcPts val="375"/>
              </a:spcBef>
              <a:spcAft>
                <a:spcPts val="0"/>
              </a:spcAft>
              <a:buClr>
                <a:schemeClr val="dk1"/>
              </a:buClr>
              <a:buSzPts val="1800"/>
              <a:buNone/>
              <a:defRPr/>
            </a:lvl2pPr>
            <a:lvl3pPr indent="-228600" lvl="2" marL="1371600" algn="l">
              <a:lnSpc>
                <a:spcPct val="90000"/>
              </a:lnSpc>
              <a:spcBef>
                <a:spcPts val="375"/>
              </a:spcBef>
              <a:spcAft>
                <a:spcPts val="0"/>
              </a:spcAft>
              <a:buClr>
                <a:schemeClr val="dk1"/>
              </a:buClr>
              <a:buSzPts val="1500"/>
              <a:buNone/>
              <a:defRPr/>
            </a:lvl3pPr>
            <a:lvl4pPr indent="-228600" lvl="3" marL="1828800" algn="l">
              <a:lnSpc>
                <a:spcPct val="90000"/>
              </a:lnSpc>
              <a:spcBef>
                <a:spcPts val="375"/>
              </a:spcBef>
              <a:spcAft>
                <a:spcPts val="0"/>
              </a:spcAft>
              <a:buClr>
                <a:schemeClr val="dk1"/>
              </a:buClr>
              <a:buSzPts val="135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9" name="Google Shape;99;p11"/>
          <p:cNvSpPr txBox="1"/>
          <p:nvPr>
            <p:ph type="title"/>
          </p:nvPr>
        </p:nvSpPr>
        <p:spPr>
          <a:xfrm>
            <a:off x="639424" y="452282"/>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700"/>
              <a:buFont typeface="Calibri"/>
              <a:buNone/>
              <a:defRPr b="1" sz="2700">
                <a:solidFill>
                  <a:srgbClr val="00B0F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1"/>
          <p:cNvSpPr txBox="1"/>
          <p:nvPr>
            <p:ph idx="3" type="body"/>
          </p:nvPr>
        </p:nvSpPr>
        <p:spPr>
          <a:xfrm>
            <a:off x="4654254" y="1718313"/>
            <a:ext cx="3932185" cy="2435697"/>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A close up of a sign&#10;&#10;Description automatically generated" id="101" name="Google Shape;101;p11"/>
          <p:cNvPicPr preferRelativeResize="0"/>
          <p:nvPr/>
        </p:nvPicPr>
        <p:blipFill rotWithShape="1">
          <a:blip r:embed="rId5">
            <a:alphaModFix/>
          </a:blip>
          <a:srcRect b="0" l="0" r="0" t="0"/>
          <a:stretch/>
        </p:blipFill>
        <p:spPr>
          <a:xfrm>
            <a:off x="256962" y="3736412"/>
            <a:ext cx="954806" cy="95480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Slide_Subhead_TwoColumns">
  <p:cSld name="1_Content Slide_Subhead_TwoColumns">
    <p:spTree>
      <p:nvGrpSpPr>
        <p:cNvPr id="102" name="Shape 102"/>
        <p:cNvGrpSpPr/>
        <p:nvPr/>
      </p:nvGrpSpPr>
      <p:grpSpPr>
        <a:xfrm>
          <a:off x="0" y="0"/>
          <a:ext cx="0" cy="0"/>
          <a:chOff x="0" y="0"/>
          <a:chExt cx="0" cy="0"/>
        </a:xfrm>
      </p:grpSpPr>
      <p:grpSp>
        <p:nvGrpSpPr>
          <p:cNvPr id="103" name="Google Shape;103;p12"/>
          <p:cNvGrpSpPr/>
          <p:nvPr/>
        </p:nvGrpSpPr>
        <p:grpSpPr>
          <a:xfrm>
            <a:off x="6536078" y="4234070"/>
            <a:ext cx="2155693" cy="418490"/>
            <a:chOff x="8714770" y="5645427"/>
            <a:chExt cx="2874256" cy="557986"/>
          </a:xfrm>
        </p:grpSpPr>
        <p:pic>
          <p:nvPicPr>
            <p:cNvPr id="104" name="Google Shape;104;p12"/>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105" name="Google Shape;105;p12"/>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106" name="Google Shape;106;p12"/>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107" name="Google Shape;107;p12"/>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08" name="Google Shape;108;p12"/>
          <p:cNvPicPr preferRelativeResize="0"/>
          <p:nvPr/>
        </p:nvPicPr>
        <p:blipFill rotWithShape="1">
          <a:blip r:embed="rId4">
            <a:alphaModFix/>
          </a:blip>
          <a:srcRect b="0" l="0" r="0" t="0"/>
          <a:stretch/>
        </p:blipFill>
        <p:spPr>
          <a:xfrm>
            <a:off x="1528396" y="193238"/>
            <a:ext cx="6087207" cy="4565406"/>
          </a:xfrm>
          <a:prstGeom prst="rect">
            <a:avLst/>
          </a:prstGeom>
          <a:noFill/>
          <a:ln>
            <a:noFill/>
          </a:ln>
        </p:spPr>
      </p:pic>
      <p:pic>
        <p:nvPicPr>
          <p:cNvPr descr="A black sign with white text&#10;&#10;Description automatically generated" id="109" name="Google Shape;109;p12"/>
          <p:cNvPicPr preferRelativeResize="0"/>
          <p:nvPr/>
        </p:nvPicPr>
        <p:blipFill rotWithShape="1">
          <a:blip r:embed="rId5">
            <a:alphaModFix/>
          </a:blip>
          <a:srcRect b="0" l="0" r="0" t="0"/>
          <a:stretch/>
        </p:blipFill>
        <p:spPr>
          <a:xfrm flipH="1" rot="-3433455">
            <a:off x="216824" y="4147602"/>
            <a:ext cx="637762" cy="63776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10" name="Shape 110"/>
        <p:cNvGrpSpPr/>
        <p:nvPr/>
      </p:nvGrpSpPr>
      <p:grpSpPr>
        <a:xfrm>
          <a:off x="0" y="0"/>
          <a:ext cx="0" cy="0"/>
          <a:chOff x="0" y="0"/>
          <a:chExt cx="0" cy="0"/>
        </a:xfrm>
      </p:grpSpPr>
      <p:sp>
        <p:nvSpPr>
          <p:cNvPr id="111" name="Google Shape;111;p13"/>
          <p:cNvSpPr txBox="1"/>
          <p:nvPr>
            <p:ph type="title"/>
          </p:nvPr>
        </p:nvSpPr>
        <p:spPr>
          <a:xfrm>
            <a:off x="547481" y="191495"/>
            <a:ext cx="8049000" cy="857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55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3"/>
          <p:cNvSpPr txBox="1"/>
          <p:nvPr>
            <p:ph idx="1" type="body"/>
          </p:nvPr>
        </p:nvSpPr>
        <p:spPr>
          <a:xfrm>
            <a:off x="477839" y="1060837"/>
            <a:ext cx="8208900" cy="3394500"/>
          </a:xfrm>
          <a:prstGeom prst="rect">
            <a:avLst/>
          </a:prstGeom>
          <a:noFill/>
          <a:ln>
            <a:noFill/>
          </a:ln>
        </p:spPr>
        <p:txBody>
          <a:bodyPr anchorCtr="0" anchor="t" bIns="45700" lIns="91425" spcFirstLastPara="1" rIns="91425" wrap="square" tIns="45700">
            <a:noAutofit/>
          </a:bodyPr>
          <a:lstStyle>
            <a:lvl1pPr indent="-333375" lvl="0" marL="457200" algn="l">
              <a:lnSpc>
                <a:spcPct val="90000"/>
              </a:lnSpc>
              <a:spcBef>
                <a:spcPts val="750"/>
              </a:spcBef>
              <a:spcAft>
                <a:spcPts val="0"/>
              </a:spcAft>
              <a:buClr>
                <a:schemeClr val="dk1"/>
              </a:buClr>
              <a:buSzPts val="1650"/>
              <a:buChar char="▸"/>
              <a:defRPr sz="2100"/>
            </a:lvl1pPr>
            <a:lvl2pPr indent="-314325" lvl="1" marL="914400" algn="l">
              <a:lnSpc>
                <a:spcPct val="90000"/>
              </a:lnSpc>
              <a:spcBef>
                <a:spcPts val="375"/>
              </a:spcBef>
              <a:spcAft>
                <a:spcPts val="0"/>
              </a:spcAft>
              <a:buClr>
                <a:srgbClr val="006699"/>
              </a:buClr>
              <a:buSzPts val="1350"/>
              <a:buChar char="-"/>
              <a:defRPr sz="1800"/>
            </a:lvl2pPr>
            <a:lvl3pPr indent="-314325" lvl="2" marL="1371600" algn="l">
              <a:lnSpc>
                <a:spcPct val="90000"/>
              </a:lnSpc>
              <a:spcBef>
                <a:spcPts val="375"/>
              </a:spcBef>
              <a:spcAft>
                <a:spcPts val="0"/>
              </a:spcAft>
              <a:buClr>
                <a:srgbClr val="006699"/>
              </a:buClr>
              <a:buSzPts val="1350"/>
              <a:buChar char="•"/>
              <a:defRPr sz="1500"/>
            </a:lvl3pPr>
            <a:lvl4pPr indent="-314325" lvl="3" marL="1828800" algn="l">
              <a:lnSpc>
                <a:spcPct val="90000"/>
              </a:lnSpc>
              <a:spcBef>
                <a:spcPts val="375"/>
              </a:spcBef>
              <a:spcAft>
                <a:spcPts val="0"/>
              </a:spcAft>
              <a:buClr>
                <a:schemeClr val="dk1"/>
              </a:buClr>
              <a:buSzPts val="1350"/>
              <a:buChar char="▪"/>
              <a:defRPr sz="1350"/>
            </a:lvl4pPr>
            <a:lvl5pPr indent="-314325" lvl="4" marL="2286000" algn="l">
              <a:lnSpc>
                <a:spcPct val="90000"/>
              </a:lnSpc>
              <a:spcBef>
                <a:spcPts val="375"/>
              </a:spcBef>
              <a:spcAft>
                <a:spcPts val="0"/>
              </a:spcAft>
              <a:buClr>
                <a:schemeClr val="dk1"/>
              </a:buClr>
              <a:buSzPts val="1350"/>
              <a:buChar char="o"/>
              <a:defRPr sz="1350"/>
            </a:lvl5pPr>
            <a:lvl6pPr indent="-314325" lvl="5" marL="2743200" algn="l">
              <a:lnSpc>
                <a:spcPct val="90000"/>
              </a:lnSpc>
              <a:spcBef>
                <a:spcPts val="375"/>
              </a:spcBef>
              <a:spcAft>
                <a:spcPts val="0"/>
              </a:spcAft>
              <a:buClr>
                <a:schemeClr val="dk1"/>
              </a:buClr>
              <a:buSzPts val="1350"/>
              <a:buChar char="•"/>
              <a:defRPr/>
            </a:lvl6pPr>
            <a:lvl7pPr indent="-314325" lvl="6" marL="3200400" algn="l">
              <a:lnSpc>
                <a:spcPct val="90000"/>
              </a:lnSpc>
              <a:spcBef>
                <a:spcPts val="375"/>
              </a:spcBef>
              <a:spcAft>
                <a:spcPts val="0"/>
              </a:spcAft>
              <a:buClr>
                <a:schemeClr val="dk1"/>
              </a:buClr>
              <a:buSzPts val="1350"/>
              <a:buChar char="•"/>
              <a:defRPr/>
            </a:lvl7pPr>
            <a:lvl8pPr indent="-314325" lvl="7" marL="3657600" algn="l">
              <a:lnSpc>
                <a:spcPct val="90000"/>
              </a:lnSpc>
              <a:spcBef>
                <a:spcPts val="375"/>
              </a:spcBef>
              <a:spcAft>
                <a:spcPts val="0"/>
              </a:spcAft>
              <a:buClr>
                <a:schemeClr val="dk1"/>
              </a:buClr>
              <a:buSzPts val="1350"/>
              <a:buChar char="•"/>
              <a:defRPr/>
            </a:lvl8pPr>
            <a:lvl9pPr indent="-314325" lvl="8" marL="4114800" algn="l">
              <a:lnSpc>
                <a:spcPct val="90000"/>
              </a:lnSpc>
              <a:spcBef>
                <a:spcPts val="375"/>
              </a:spcBef>
              <a:spcAft>
                <a:spcPts val="0"/>
              </a:spcAft>
              <a:buClr>
                <a:schemeClr val="dk1"/>
              </a:buClr>
              <a:buSzPts val="135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Blank">
  <p:cSld name="Title Only Blank">
    <p:spTree>
      <p:nvGrpSpPr>
        <p:cNvPr id="113" name="Shape 113"/>
        <p:cNvGrpSpPr/>
        <p:nvPr/>
      </p:nvGrpSpPr>
      <p:grpSpPr>
        <a:xfrm>
          <a:off x="0" y="0"/>
          <a:ext cx="0" cy="0"/>
          <a:chOff x="0" y="0"/>
          <a:chExt cx="0" cy="0"/>
        </a:xfrm>
      </p:grpSpPr>
      <p:sp>
        <p:nvSpPr>
          <p:cNvPr id="114" name="Google Shape;114;p14"/>
          <p:cNvSpPr txBox="1"/>
          <p:nvPr>
            <p:ph type="title"/>
          </p:nvPr>
        </p:nvSpPr>
        <p:spPr>
          <a:xfrm>
            <a:off x="628650" y="417136"/>
            <a:ext cx="7886700" cy="41500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CB6C0"/>
              </a:buClr>
              <a:buSzPts val="2550"/>
              <a:buFont typeface="Calibri"/>
              <a:buNone/>
              <a:defRPr>
                <a:solidFill>
                  <a:srgbClr val="2CB6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4"/>
          <p:cNvSpPr txBox="1"/>
          <p:nvPr>
            <p:ph idx="1" type="body"/>
          </p:nvPr>
        </p:nvSpPr>
        <p:spPr>
          <a:xfrm>
            <a:off x="628650" y="1369219"/>
            <a:ext cx="7886700" cy="295751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o"/>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6" name="Google Shape;116;p14"/>
          <p:cNvSpPr txBox="1"/>
          <p:nvPr>
            <p:ph idx="12" type="sldNum"/>
          </p:nvPr>
        </p:nvSpPr>
        <p:spPr>
          <a:xfrm>
            <a:off x="385321" y="4654044"/>
            <a:ext cx="486659" cy="27384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17" name="Google Shape;117;p14"/>
          <p:cNvSpPr txBox="1"/>
          <p:nvPr>
            <p:ph idx="2" type="body"/>
          </p:nvPr>
        </p:nvSpPr>
        <p:spPr>
          <a:xfrm>
            <a:off x="628650" y="829648"/>
            <a:ext cx="7886700" cy="26763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7F7F7F"/>
              </a:buClr>
              <a:buSzPts val="1800"/>
              <a:buNone/>
              <a:defRPr b="1" i="1" sz="1800">
                <a:solidFill>
                  <a:srgbClr val="7F7F7F"/>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o"/>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ntent">
  <p:cSld name="One Content">
    <p:spTree>
      <p:nvGrpSpPr>
        <p:cNvPr id="118" name="Shape 118"/>
        <p:cNvGrpSpPr/>
        <p:nvPr/>
      </p:nvGrpSpPr>
      <p:grpSpPr>
        <a:xfrm>
          <a:off x="0" y="0"/>
          <a:ext cx="0" cy="0"/>
          <a:chOff x="0" y="0"/>
          <a:chExt cx="0" cy="0"/>
        </a:xfrm>
      </p:grpSpPr>
      <p:sp>
        <p:nvSpPr>
          <p:cNvPr id="119" name="Google Shape;119;p15"/>
          <p:cNvSpPr txBox="1"/>
          <p:nvPr>
            <p:ph type="title"/>
          </p:nvPr>
        </p:nvSpPr>
        <p:spPr>
          <a:xfrm>
            <a:off x="628650" y="417136"/>
            <a:ext cx="7886700" cy="41500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CB6C0"/>
              </a:buClr>
              <a:buSzPts val="2550"/>
              <a:buFont typeface="Calibri"/>
              <a:buNone/>
              <a:defRPr>
                <a:solidFill>
                  <a:srgbClr val="2CB6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5"/>
          <p:cNvSpPr txBox="1"/>
          <p:nvPr>
            <p:ph idx="1" type="body"/>
          </p:nvPr>
        </p:nvSpPr>
        <p:spPr>
          <a:xfrm>
            <a:off x="4629150" y="1369219"/>
            <a:ext cx="3886200" cy="284456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900"/>
              <a:buNone/>
              <a:defRPr i="1" sz="900"/>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o"/>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1" name="Google Shape;121;p15"/>
          <p:cNvSpPr txBox="1"/>
          <p:nvPr>
            <p:ph idx="2" type="body"/>
          </p:nvPr>
        </p:nvSpPr>
        <p:spPr>
          <a:xfrm>
            <a:off x="628650" y="1369219"/>
            <a:ext cx="3886200" cy="28444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o"/>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2" name="Google Shape;122;p15"/>
          <p:cNvSpPr txBox="1"/>
          <p:nvPr>
            <p:ph idx="12" type="sldNum"/>
          </p:nvPr>
        </p:nvSpPr>
        <p:spPr>
          <a:xfrm>
            <a:off x="385321" y="4654044"/>
            <a:ext cx="486659" cy="27384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23" name="Google Shape;123;p15"/>
          <p:cNvSpPr txBox="1"/>
          <p:nvPr>
            <p:ph idx="3" type="body"/>
          </p:nvPr>
        </p:nvSpPr>
        <p:spPr>
          <a:xfrm>
            <a:off x="628650" y="829648"/>
            <a:ext cx="7886700" cy="26763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7F7F7F"/>
              </a:buClr>
              <a:buSzPts val="1800"/>
              <a:buNone/>
              <a:defRPr b="1" i="1" sz="1800">
                <a:solidFill>
                  <a:srgbClr val="7F7F7F"/>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o"/>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ntent">
  <p:cSld name="1 Content">
    <p:spTree>
      <p:nvGrpSpPr>
        <p:cNvPr id="124" name="Shape 124"/>
        <p:cNvGrpSpPr/>
        <p:nvPr/>
      </p:nvGrpSpPr>
      <p:grpSpPr>
        <a:xfrm>
          <a:off x="0" y="0"/>
          <a:ext cx="0" cy="0"/>
          <a:chOff x="0" y="0"/>
          <a:chExt cx="0" cy="0"/>
        </a:xfrm>
      </p:grpSpPr>
      <p:sp>
        <p:nvSpPr>
          <p:cNvPr id="125" name="Google Shape;125;p16"/>
          <p:cNvSpPr txBox="1"/>
          <p:nvPr>
            <p:ph type="title"/>
          </p:nvPr>
        </p:nvSpPr>
        <p:spPr>
          <a:xfrm>
            <a:off x="365125" y="101203"/>
            <a:ext cx="8326500" cy="80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255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6"/>
          <p:cNvSpPr txBox="1"/>
          <p:nvPr>
            <p:ph idx="1" type="body"/>
          </p:nvPr>
        </p:nvSpPr>
        <p:spPr>
          <a:xfrm>
            <a:off x="365760" y="1234440"/>
            <a:ext cx="8326500" cy="3291900"/>
          </a:xfrm>
          <a:prstGeom prst="rect">
            <a:avLst/>
          </a:prstGeom>
          <a:noFill/>
          <a:ln>
            <a:noFill/>
          </a:ln>
        </p:spPr>
        <p:txBody>
          <a:bodyPr anchorCtr="0" anchor="t" bIns="45700" lIns="91425" spcFirstLastPara="1" rIns="91425" wrap="square" tIns="45700">
            <a:noAutofit/>
          </a:bodyPr>
          <a:lstStyle>
            <a:lvl1pPr indent="-382905" lvl="0" marL="457200" algn="l">
              <a:lnSpc>
                <a:spcPct val="90000"/>
              </a:lnSpc>
              <a:spcBef>
                <a:spcPts val="1800"/>
              </a:spcBef>
              <a:spcAft>
                <a:spcPts val="0"/>
              </a:spcAft>
              <a:buClr>
                <a:schemeClr val="dk1"/>
              </a:buClr>
              <a:buSzPts val="2430"/>
              <a:buChar char="▸"/>
              <a:defRPr/>
            </a:lvl1pPr>
            <a:lvl2pPr indent="-342900" lvl="1" marL="914400" algn="l">
              <a:lnSpc>
                <a:spcPct val="90000"/>
              </a:lnSpc>
              <a:spcBef>
                <a:spcPts val="800"/>
              </a:spcBef>
              <a:spcAft>
                <a:spcPts val="0"/>
              </a:spcAft>
              <a:buClr>
                <a:schemeClr val="dk1"/>
              </a:buClr>
              <a:buSzPts val="1800"/>
              <a:buChar char="-"/>
              <a:defRPr/>
            </a:lvl2pPr>
            <a:lvl3pPr indent="-342900" lvl="2" marL="1371600" algn="l">
              <a:lnSpc>
                <a:spcPct val="90000"/>
              </a:lnSpc>
              <a:spcBef>
                <a:spcPts val="7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o"/>
              <a:defRPr/>
            </a:lvl5pPr>
            <a:lvl6pPr indent="-342900" lvl="5" marL="2743200" algn="l">
              <a:lnSpc>
                <a:spcPct val="90000"/>
              </a:lnSpc>
              <a:spcBef>
                <a:spcPts val="360"/>
              </a:spcBef>
              <a:spcAft>
                <a:spcPts val="0"/>
              </a:spcAft>
              <a:buClr>
                <a:schemeClr val="dk1"/>
              </a:buClr>
              <a:buSzPts val="1800"/>
              <a:buChar char="•"/>
              <a:defRPr/>
            </a:lvl6pPr>
            <a:lvl7pPr indent="-342900" lvl="6" marL="3200400" algn="l">
              <a:lnSpc>
                <a:spcPct val="90000"/>
              </a:lnSpc>
              <a:spcBef>
                <a:spcPts val="360"/>
              </a:spcBef>
              <a:spcAft>
                <a:spcPts val="0"/>
              </a:spcAft>
              <a:buClr>
                <a:schemeClr val="dk1"/>
              </a:buClr>
              <a:buSzPts val="1800"/>
              <a:buChar char="•"/>
              <a:defRPr/>
            </a:lvl7pPr>
            <a:lvl8pPr indent="-342900" lvl="7" marL="3657600" algn="l">
              <a:lnSpc>
                <a:spcPct val="90000"/>
              </a:lnSpc>
              <a:spcBef>
                <a:spcPts val="360"/>
              </a:spcBef>
              <a:spcAft>
                <a:spcPts val="0"/>
              </a:spcAft>
              <a:buClr>
                <a:schemeClr val="dk1"/>
              </a:buClr>
              <a:buSzPts val="1800"/>
              <a:buChar char="•"/>
              <a:defRPr/>
            </a:lvl8pPr>
            <a:lvl9pPr indent="-342900" lvl="8" marL="4114800" algn="l">
              <a:lnSpc>
                <a:spcPct val="90000"/>
              </a:lnSpc>
              <a:spcBef>
                <a:spcPts val="360"/>
              </a:spcBef>
              <a:spcAft>
                <a:spcPts val="0"/>
              </a:spcAft>
              <a:buClr>
                <a:schemeClr val="dk1"/>
              </a:buClr>
              <a:buSzPts val="1800"/>
              <a:buChar char="•"/>
              <a:defRPr/>
            </a:lvl9pPr>
          </a:lstStyle>
          <a:p/>
        </p:txBody>
      </p:sp>
      <p:sp>
        <p:nvSpPr>
          <p:cNvPr id="127" name="Google Shape;127;p16"/>
          <p:cNvSpPr txBox="1"/>
          <p:nvPr>
            <p:ph idx="12" type="sldNum"/>
          </p:nvPr>
        </p:nvSpPr>
        <p:spPr>
          <a:xfrm>
            <a:off x="444500" y="4767263"/>
            <a:ext cx="358800" cy="273900"/>
          </a:xfrm>
          <a:prstGeom prst="rect">
            <a:avLst/>
          </a:prstGeom>
          <a:noFill/>
          <a:ln>
            <a:noFill/>
          </a:ln>
        </p:spPr>
        <p:txBody>
          <a:bodyPr anchorCtr="0" anchor="ctr" bIns="45700" lIns="0" spcFirstLastPara="1" rIns="91425" wrap="square" tIns="45700">
            <a:noAutofit/>
          </a:bodyPr>
          <a:lstStyle>
            <a:lvl1pPr indent="0" lvl="0" marL="0" marR="0" algn="l">
              <a:lnSpc>
                <a:spcPct val="100000"/>
              </a:lnSpc>
              <a:spcBef>
                <a:spcPts val="0"/>
              </a:spcBef>
              <a:spcAft>
                <a:spcPts val="0"/>
              </a:spcAft>
              <a:buClr>
                <a:srgbClr val="888888"/>
              </a:buClr>
              <a:buSzPts val="1050"/>
              <a:buFont typeface="Verdana"/>
              <a:buNone/>
              <a:defRPr b="0" i="0" sz="1050" u="none" cap="none" strike="noStrike">
                <a:solidFill>
                  <a:srgbClr val="888888"/>
                </a:solidFill>
                <a:latin typeface="Verdana"/>
                <a:ea typeface="Verdana"/>
                <a:cs typeface="Verdana"/>
                <a:sym typeface="Verdana"/>
              </a:defRPr>
            </a:lvl1pPr>
            <a:lvl2pPr indent="0" lvl="1" marL="0" marR="0" algn="l">
              <a:lnSpc>
                <a:spcPct val="100000"/>
              </a:lnSpc>
              <a:spcBef>
                <a:spcPts val="0"/>
              </a:spcBef>
              <a:spcAft>
                <a:spcPts val="0"/>
              </a:spcAft>
              <a:buClr>
                <a:srgbClr val="888888"/>
              </a:buClr>
              <a:buSzPts val="1050"/>
              <a:buFont typeface="Verdana"/>
              <a:buNone/>
              <a:defRPr b="0" i="0" sz="1050" u="none" cap="none" strike="noStrike">
                <a:solidFill>
                  <a:srgbClr val="888888"/>
                </a:solidFill>
                <a:latin typeface="Verdana"/>
                <a:ea typeface="Verdana"/>
                <a:cs typeface="Verdana"/>
                <a:sym typeface="Verdana"/>
              </a:defRPr>
            </a:lvl2pPr>
            <a:lvl3pPr indent="0" lvl="2" marL="0" marR="0" algn="l">
              <a:lnSpc>
                <a:spcPct val="100000"/>
              </a:lnSpc>
              <a:spcBef>
                <a:spcPts val="0"/>
              </a:spcBef>
              <a:spcAft>
                <a:spcPts val="0"/>
              </a:spcAft>
              <a:buClr>
                <a:srgbClr val="888888"/>
              </a:buClr>
              <a:buSzPts val="1050"/>
              <a:buFont typeface="Verdana"/>
              <a:buNone/>
              <a:defRPr b="0" i="0" sz="1050" u="none" cap="none" strike="noStrike">
                <a:solidFill>
                  <a:srgbClr val="888888"/>
                </a:solidFill>
                <a:latin typeface="Verdana"/>
                <a:ea typeface="Verdana"/>
                <a:cs typeface="Verdana"/>
                <a:sym typeface="Verdana"/>
              </a:defRPr>
            </a:lvl3pPr>
            <a:lvl4pPr indent="0" lvl="3" marL="0" marR="0" algn="l">
              <a:lnSpc>
                <a:spcPct val="100000"/>
              </a:lnSpc>
              <a:spcBef>
                <a:spcPts val="0"/>
              </a:spcBef>
              <a:spcAft>
                <a:spcPts val="0"/>
              </a:spcAft>
              <a:buClr>
                <a:srgbClr val="888888"/>
              </a:buClr>
              <a:buSzPts val="1050"/>
              <a:buFont typeface="Verdana"/>
              <a:buNone/>
              <a:defRPr b="0" i="0" sz="1050" u="none" cap="none" strike="noStrike">
                <a:solidFill>
                  <a:srgbClr val="888888"/>
                </a:solidFill>
                <a:latin typeface="Verdana"/>
                <a:ea typeface="Verdana"/>
                <a:cs typeface="Verdana"/>
                <a:sym typeface="Verdana"/>
              </a:defRPr>
            </a:lvl4pPr>
            <a:lvl5pPr indent="0" lvl="4" marL="0" marR="0" algn="l">
              <a:lnSpc>
                <a:spcPct val="100000"/>
              </a:lnSpc>
              <a:spcBef>
                <a:spcPts val="0"/>
              </a:spcBef>
              <a:spcAft>
                <a:spcPts val="0"/>
              </a:spcAft>
              <a:buClr>
                <a:srgbClr val="888888"/>
              </a:buClr>
              <a:buSzPts val="1050"/>
              <a:buFont typeface="Verdana"/>
              <a:buNone/>
              <a:defRPr b="0" i="0" sz="1050" u="none" cap="none" strike="noStrike">
                <a:solidFill>
                  <a:srgbClr val="888888"/>
                </a:solidFill>
                <a:latin typeface="Verdana"/>
                <a:ea typeface="Verdana"/>
                <a:cs typeface="Verdana"/>
                <a:sym typeface="Verdana"/>
              </a:defRPr>
            </a:lvl5pPr>
            <a:lvl6pPr indent="0" lvl="5" marL="0" marR="0" algn="l">
              <a:lnSpc>
                <a:spcPct val="100000"/>
              </a:lnSpc>
              <a:spcBef>
                <a:spcPts val="0"/>
              </a:spcBef>
              <a:spcAft>
                <a:spcPts val="0"/>
              </a:spcAft>
              <a:buClr>
                <a:srgbClr val="888888"/>
              </a:buClr>
              <a:buSzPts val="1050"/>
              <a:buFont typeface="Verdana"/>
              <a:buNone/>
              <a:defRPr b="0" i="0" sz="1050" u="none" cap="none" strike="noStrike">
                <a:solidFill>
                  <a:srgbClr val="888888"/>
                </a:solidFill>
                <a:latin typeface="Verdana"/>
                <a:ea typeface="Verdana"/>
                <a:cs typeface="Verdana"/>
                <a:sym typeface="Verdana"/>
              </a:defRPr>
            </a:lvl6pPr>
            <a:lvl7pPr indent="0" lvl="6" marL="0" marR="0" algn="l">
              <a:lnSpc>
                <a:spcPct val="100000"/>
              </a:lnSpc>
              <a:spcBef>
                <a:spcPts val="0"/>
              </a:spcBef>
              <a:spcAft>
                <a:spcPts val="0"/>
              </a:spcAft>
              <a:buClr>
                <a:srgbClr val="888888"/>
              </a:buClr>
              <a:buSzPts val="1050"/>
              <a:buFont typeface="Verdana"/>
              <a:buNone/>
              <a:defRPr b="0" i="0" sz="1050" u="none" cap="none" strike="noStrike">
                <a:solidFill>
                  <a:srgbClr val="888888"/>
                </a:solidFill>
                <a:latin typeface="Verdana"/>
                <a:ea typeface="Verdana"/>
                <a:cs typeface="Verdana"/>
                <a:sym typeface="Verdana"/>
              </a:defRPr>
            </a:lvl7pPr>
            <a:lvl8pPr indent="0" lvl="7" marL="0" marR="0" algn="l">
              <a:lnSpc>
                <a:spcPct val="100000"/>
              </a:lnSpc>
              <a:spcBef>
                <a:spcPts val="0"/>
              </a:spcBef>
              <a:spcAft>
                <a:spcPts val="0"/>
              </a:spcAft>
              <a:buClr>
                <a:srgbClr val="888888"/>
              </a:buClr>
              <a:buSzPts val="1050"/>
              <a:buFont typeface="Verdana"/>
              <a:buNone/>
              <a:defRPr b="0" i="0" sz="1050" u="none" cap="none" strike="noStrike">
                <a:solidFill>
                  <a:srgbClr val="888888"/>
                </a:solidFill>
                <a:latin typeface="Verdana"/>
                <a:ea typeface="Verdana"/>
                <a:cs typeface="Verdana"/>
                <a:sym typeface="Verdana"/>
              </a:defRPr>
            </a:lvl8pPr>
            <a:lvl9pPr indent="0" lvl="8" marL="0" marR="0" algn="l">
              <a:lnSpc>
                <a:spcPct val="100000"/>
              </a:lnSpc>
              <a:spcBef>
                <a:spcPts val="0"/>
              </a:spcBef>
              <a:spcAft>
                <a:spcPts val="0"/>
              </a:spcAft>
              <a:buClr>
                <a:srgbClr val="888888"/>
              </a:buClr>
              <a:buSzPts val="1050"/>
              <a:buFont typeface="Verdana"/>
              <a:buNone/>
              <a:defRPr b="0" i="0" sz="1050" u="none" cap="none" strike="noStrike">
                <a:solidFill>
                  <a:srgbClr val="888888"/>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US"/>
              <a:t>‹#›</a:t>
            </a:fld>
            <a:endParaRPr/>
          </a:p>
        </p:txBody>
      </p:sp>
      <p:sp>
        <p:nvSpPr>
          <p:cNvPr id="128" name="Google Shape;128;p16"/>
          <p:cNvSpPr txBox="1"/>
          <p:nvPr>
            <p:ph idx="10" type="dt"/>
          </p:nvPr>
        </p:nvSpPr>
        <p:spPr>
          <a:xfrm>
            <a:off x="865188" y="4767263"/>
            <a:ext cx="1643100" cy="273900"/>
          </a:xfrm>
          <a:prstGeom prst="rect">
            <a:avLst/>
          </a:prstGeom>
          <a:noFill/>
          <a:ln>
            <a:noFill/>
          </a:ln>
        </p:spPr>
        <p:txBody>
          <a:bodyPr anchorCtr="0" anchor="ctr" bIns="45700" lIns="0"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29" name="Shape 129"/>
        <p:cNvGrpSpPr/>
        <p:nvPr/>
      </p:nvGrpSpPr>
      <p:grpSpPr>
        <a:xfrm>
          <a:off x="0" y="0"/>
          <a:ext cx="0" cy="0"/>
          <a:chOff x="0" y="0"/>
          <a:chExt cx="0" cy="0"/>
        </a:xfrm>
      </p:grpSpPr>
      <p:pic>
        <p:nvPicPr>
          <p:cNvPr descr="A close up of a logo&#10;&#10;Description automatically generated" id="130" name="Google Shape;130;p17"/>
          <p:cNvPicPr preferRelativeResize="0"/>
          <p:nvPr/>
        </p:nvPicPr>
        <p:blipFill rotWithShape="1">
          <a:blip r:embed="rId2">
            <a:alphaModFix/>
          </a:blip>
          <a:srcRect b="0" l="0" r="0" t="0"/>
          <a:stretch/>
        </p:blipFill>
        <p:spPr>
          <a:xfrm>
            <a:off x="0" y="14855"/>
            <a:ext cx="9144000" cy="5143500"/>
          </a:xfrm>
          <a:prstGeom prst="rect">
            <a:avLst/>
          </a:prstGeom>
          <a:noFill/>
          <a:ln>
            <a:noFill/>
          </a:ln>
        </p:spPr>
      </p:pic>
      <p:pic>
        <p:nvPicPr>
          <p:cNvPr id="131" name="Google Shape;131;p17"/>
          <p:cNvPicPr preferRelativeResize="0"/>
          <p:nvPr/>
        </p:nvPicPr>
        <p:blipFill rotWithShape="1">
          <a:blip r:embed="rId3">
            <a:alphaModFix/>
          </a:blip>
          <a:srcRect b="0" l="0" r="0" t="0"/>
          <a:stretch/>
        </p:blipFill>
        <p:spPr>
          <a:xfrm>
            <a:off x="0" y="4688732"/>
            <a:ext cx="9152669" cy="469624"/>
          </a:xfrm>
          <a:prstGeom prst="rect">
            <a:avLst/>
          </a:prstGeom>
          <a:noFill/>
          <a:ln>
            <a:noFill/>
          </a:ln>
        </p:spPr>
      </p:pic>
      <p:sp>
        <p:nvSpPr>
          <p:cNvPr id="132" name="Google Shape;132;p17"/>
          <p:cNvSpPr txBox="1"/>
          <p:nvPr>
            <p:ph idx="1" type="subTitle"/>
          </p:nvPr>
        </p:nvSpPr>
        <p:spPr>
          <a:xfrm>
            <a:off x="643559" y="2169216"/>
            <a:ext cx="8048100" cy="19041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750"/>
              </a:spcBef>
              <a:spcAft>
                <a:spcPts val="0"/>
              </a:spcAft>
              <a:buClr>
                <a:schemeClr val="dk1"/>
              </a:buClr>
              <a:buSzPts val="4050"/>
              <a:buFont typeface="Arial"/>
              <a:buNone/>
              <a:defRPr b="1" i="0" sz="4050" u="none" cap="none" strike="noStrike">
                <a:solidFill>
                  <a:schemeClr val="dk1"/>
                </a:solidFill>
                <a:latin typeface="Calibri"/>
                <a:ea typeface="Calibri"/>
                <a:cs typeface="Calibri"/>
                <a:sym typeface="Calibri"/>
              </a:defRPr>
            </a:lvl1pPr>
            <a:lvl2pPr lvl="1" marR="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33" name="Google Shape;133;p17"/>
          <p:cNvSpPr txBox="1"/>
          <p:nvPr>
            <p:ph idx="12" type="sldNum"/>
          </p:nvPr>
        </p:nvSpPr>
        <p:spPr>
          <a:xfrm>
            <a:off x="6714326" y="4953592"/>
            <a:ext cx="2057400" cy="191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blue and white logo&#10;&#10;Description automatically generated with low confidence" id="134" name="Google Shape;134;p17"/>
          <p:cNvPicPr preferRelativeResize="0"/>
          <p:nvPr/>
        </p:nvPicPr>
        <p:blipFill rotWithShape="1">
          <a:blip r:embed="rId4">
            <a:alphaModFix/>
          </a:blip>
          <a:srcRect b="0" l="0" r="0" t="0"/>
          <a:stretch/>
        </p:blipFill>
        <p:spPr>
          <a:xfrm>
            <a:off x="414912" y="391020"/>
            <a:ext cx="2049429" cy="5998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lide_OneColumn">
  <p:cSld name="ContentSlide_OneColumn">
    <p:spTree>
      <p:nvGrpSpPr>
        <p:cNvPr id="135" name="Shape 135"/>
        <p:cNvGrpSpPr/>
        <p:nvPr/>
      </p:nvGrpSpPr>
      <p:grpSpPr>
        <a:xfrm>
          <a:off x="0" y="0"/>
          <a:ext cx="0" cy="0"/>
          <a:chOff x="0" y="0"/>
          <a:chExt cx="0" cy="0"/>
        </a:xfrm>
      </p:grpSpPr>
      <p:sp>
        <p:nvSpPr>
          <p:cNvPr id="136" name="Google Shape;136;p18"/>
          <p:cNvSpPr txBox="1"/>
          <p:nvPr>
            <p:ph idx="12" type="sldNum"/>
          </p:nvPr>
        </p:nvSpPr>
        <p:spPr>
          <a:xfrm>
            <a:off x="6714326" y="4938683"/>
            <a:ext cx="2057400" cy="191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37" name="Google Shape;137;p18"/>
          <p:cNvGrpSpPr/>
          <p:nvPr/>
        </p:nvGrpSpPr>
        <p:grpSpPr>
          <a:xfrm>
            <a:off x="6554405" y="4319944"/>
            <a:ext cx="2217327" cy="520912"/>
            <a:chOff x="8632589" y="5630098"/>
            <a:chExt cx="2956437" cy="694549"/>
          </a:xfrm>
        </p:grpSpPr>
        <p:pic>
          <p:nvPicPr>
            <p:cNvPr descr="A close up of a sign&#10;&#10;Description automatically generated" id="138" name="Google Shape;138;p18"/>
            <p:cNvPicPr preferRelativeResize="0"/>
            <p:nvPr/>
          </p:nvPicPr>
          <p:blipFill rotWithShape="1">
            <a:blip r:embed="rId2">
              <a:alphaModFix/>
            </a:blip>
            <a:srcRect b="0" l="0" r="0" t="0"/>
            <a:stretch/>
          </p:blipFill>
          <p:spPr>
            <a:xfrm>
              <a:off x="10589694" y="5844209"/>
              <a:ext cx="999332" cy="333777"/>
            </a:xfrm>
            <a:prstGeom prst="rect">
              <a:avLst/>
            </a:prstGeom>
            <a:noFill/>
            <a:ln>
              <a:noFill/>
            </a:ln>
          </p:spPr>
        </p:pic>
        <p:cxnSp>
          <p:nvCxnSpPr>
            <p:cNvPr id="139" name="Google Shape;139;p18"/>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pic>
          <p:nvPicPr>
            <p:cNvPr descr="A picture containing clock, light, meter&#10;&#10;Description automatically generated" id="140" name="Google Shape;140;p18"/>
            <p:cNvPicPr preferRelativeResize="0"/>
            <p:nvPr/>
          </p:nvPicPr>
          <p:blipFill rotWithShape="1">
            <a:blip r:embed="rId3">
              <a:alphaModFix/>
            </a:blip>
            <a:srcRect b="0" l="0" r="0" t="0"/>
            <a:stretch/>
          </p:blipFill>
          <p:spPr>
            <a:xfrm>
              <a:off x="8632589" y="5630098"/>
              <a:ext cx="1451111" cy="694549"/>
            </a:xfrm>
            <a:prstGeom prst="rect">
              <a:avLst/>
            </a:prstGeom>
            <a:noFill/>
            <a:ln>
              <a:noFill/>
            </a:ln>
          </p:spPr>
        </p:pic>
      </p:grpSp>
      <p:pic>
        <p:nvPicPr>
          <p:cNvPr id="141" name="Google Shape;141;p18"/>
          <p:cNvPicPr preferRelativeResize="0"/>
          <p:nvPr/>
        </p:nvPicPr>
        <p:blipFill rotWithShape="1">
          <a:blip r:embed="rId4">
            <a:alphaModFix/>
          </a:blip>
          <a:srcRect b="0" l="0" r="0" t="0"/>
          <a:stretch/>
        </p:blipFill>
        <p:spPr>
          <a:xfrm>
            <a:off x="283266" y="845656"/>
            <a:ext cx="8860738" cy="270557"/>
          </a:xfrm>
          <a:prstGeom prst="rect">
            <a:avLst/>
          </a:prstGeom>
          <a:noFill/>
          <a:ln>
            <a:noFill/>
          </a:ln>
        </p:spPr>
      </p:pic>
      <p:pic>
        <p:nvPicPr>
          <p:cNvPr descr="A picture containing toy&#10;&#10;Description automatically generated" id="142" name="Google Shape;142;p18"/>
          <p:cNvPicPr preferRelativeResize="0"/>
          <p:nvPr/>
        </p:nvPicPr>
        <p:blipFill rotWithShape="1">
          <a:blip r:embed="rId5">
            <a:alphaModFix/>
          </a:blip>
          <a:srcRect b="0" l="0" r="0" t="0"/>
          <a:stretch/>
        </p:blipFill>
        <p:spPr>
          <a:xfrm>
            <a:off x="35817" y="3939818"/>
            <a:ext cx="897699" cy="897699"/>
          </a:xfrm>
          <a:prstGeom prst="rect">
            <a:avLst/>
          </a:prstGeom>
          <a:noFill/>
          <a:ln>
            <a:noFill/>
          </a:ln>
        </p:spPr>
      </p:pic>
      <p:sp>
        <p:nvSpPr>
          <p:cNvPr id="143" name="Google Shape;143;p18"/>
          <p:cNvSpPr txBox="1"/>
          <p:nvPr>
            <p:ph idx="1" type="body"/>
          </p:nvPr>
        </p:nvSpPr>
        <p:spPr>
          <a:xfrm>
            <a:off x="573983" y="1197312"/>
            <a:ext cx="8197800" cy="3038100"/>
          </a:xfrm>
          <a:prstGeom prst="rect">
            <a:avLst/>
          </a:prstGeom>
          <a:noFill/>
          <a:ln>
            <a:noFill/>
          </a:ln>
        </p:spPr>
        <p:txBody>
          <a:bodyPr anchorCtr="0" anchor="t" bIns="45700" lIns="91425" spcFirstLastPara="1" rIns="91425" wrap="square" tIns="45700">
            <a:normAutofit/>
          </a:bodyPr>
          <a:lstStyle>
            <a:lvl1pPr indent="-342900" lvl="0" marL="457200" marR="0" algn="l">
              <a:lnSpc>
                <a:spcPct val="90000"/>
              </a:lnSpc>
              <a:spcBef>
                <a:spcPts val="750"/>
              </a:spcBef>
              <a:spcAft>
                <a:spcPts val="0"/>
              </a:spcAft>
              <a:buClr>
                <a:srgbClr val="00B0F0"/>
              </a:buClr>
              <a:buSzPts val="1800"/>
              <a:buFont typeface="Arial"/>
              <a:buChar char="•"/>
              <a:defRPr b="0" i="0" sz="1800" u="none" cap="none" strike="noStrike">
                <a:solidFill>
                  <a:schemeClr val="dk1"/>
                </a:solidFill>
                <a:latin typeface="Calibri"/>
                <a:ea typeface="Calibri"/>
                <a:cs typeface="Calibri"/>
                <a:sym typeface="Calibri"/>
              </a:defRPr>
            </a:lvl1pPr>
            <a:lvl2pPr indent="-317500" lvl="1" marL="914400" marR="0" algn="l">
              <a:lnSpc>
                <a:spcPct val="90000"/>
              </a:lnSpc>
              <a:spcBef>
                <a:spcPts val="375"/>
              </a:spcBef>
              <a:spcAft>
                <a:spcPts val="0"/>
              </a:spcAft>
              <a:buClr>
                <a:srgbClr val="00B0F0"/>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algn="l">
              <a:lnSpc>
                <a:spcPct val="90000"/>
              </a:lnSpc>
              <a:spcBef>
                <a:spcPts val="375"/>
              </a:spcBef>
              <a:spcAft>
                <a:spcPts val="0"/>
              </a:spcAft>
              <a:buClr>
                <a:srgbClr val="00B0F0"/>
              </a:buClr>
              <a:buSzPts val="1200"/>
              <a:buFont typeface="Arial"/>
              <a:buChar char="•"/>
              <a:defRPr b="0" i="0" sz="1200" u="none" cap="none" strike="noStrike">
                <a:solidFill>
                  <a:schemeClr val="dk1"/>
                </a:solidFill>
                <a:latin typeface="Calibri"/>
                <a:ea typeface="Calibri"/>
                <a:cs typeface="Calibri"/>
                <a:sym typeface="Calibri"/>
              </a:defRPr>
            </a:lvl3pPr>
            <a:lvl4pPr indent="-298450" lvl="3" marL="1828800" marR="0" algn="l">
              <a:lnSpc>
                <a:spcPct val="90000"/>
              </a:lnSpc>
              <a:spcBef>
                <a:spcPts val="375"/>
              </a:spcBef>
              <a:spcAft>
                <a:spcPts val="0"/>
              </a:spcAft>
              <a:buClr>
                <a:srgbClr val="00B0F0"/>
              </a:buClr>
              <a:buSzPts val="1100"/>
              <a:buFont typeface="Arial"/>
              <a:buChar char="•"/>
              <a:defRPr b="0" i="0" sz="1100" u="none" cap="none" strike="noStrike">
                <a:solidFill>
                  <a:schemeClr val="dk1"/>
                </a:solidFill>
                <a:latin typeface="Calibri"/>
                <a:ea typeface="Calibri"/>
                <a:cs typeface="Calibri"/>
                <a:sym typeface="Calibri"/>
              </a:defRPr>
            </a:lvl4pPr>
            <a:lvl5pPr indent="-298450" lvl="4" marL="2286000" marR="0" algn="l">
              <a:lnSpc>
                <a:spcPct val="90000"/>
              </a:lnSpc>
              <a:spcBef>
                <a:spcPts val="375"/>
              </a:spcBef>
              <a:spcAft>
                <a:spcPts val="0"/>
              </a:spcAft>
              <a:buClr>
                <a:srgbClr val="00B0F0"/>
              </a:buClr>
              <a:buSzPts val="1100"/>
              <a:buFont typeface="Arial"/>
              <a:buChar char="•"/>
              <a:defRPr b="0" i="0" sz="110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44" name="Google Shape;144;p18"/>
          <p:cNvSpPr txBox="1"/>
          <p:nvPr>
            <p:ph type="title"/>
          </p:nvPr>
        </p:nvSpPr>
        <p:spPr>
          <a:xfrm>
            <a:off x="573984" y="302643"/>
            <a:ext cx="8197800" cy="6867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rgbClr val="00609C"/>
              </a:buClr>
              <a:buSzPts val="2700"/>
              <a:buFont typeface="Calibri"/>
              <a:buNone/>
              <a:defRPr b="1" i="0" sz="2700" u="none" cap="none" strike="noStrike">
                <a:solidFill>
                  <a:srgbClr val="00609C"/>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5" name="Google Shape;145;p18"/>
          <p:cNvPicPr preferRelativeResize="0"/>
          <p:nvPr/>
        </p:nvPicPr>
        <p:blipFill rotWithShape="1">
          <a:blip r:embed="rId6">
            <a:alphaModFix/>
          </a:blip>
          <a:srcRect b="0" l="0" r="0" t="0"/>
          <a:stretch/>
        </p:blipFill>
        <p:spPr>
          <a:xfrm>
            <a:off x="0" y="4673877"/>
            <a:ext cx="9152669" cy="46962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Image">
  <p:cSld name="Title Slide with Image">
    <p:spTree>
      <p:nvGrpSpPr>
        <p:cNvPr id="146" name="Shape 146"/>
        <p:cNvGrpSpPr/>
        <p:nvPr/>
      </p:nvGrpSpPr>
      <p:grpSpPr>
        <a:xfrm>
          <a:off x="0" y="0"/>
          <a:ext cx="0" cy="0"/>
          <a:chOff x="0" y="0"/>
          <a:chExt cx="0" cy="0"/>
        </a:xfrm>
      </p:grpSpPr>
      <p:pic>
        <p:nvPicPr>
          <p:cNvPr descr="A close up of a logo&#10;&#10;Description automatically generated" id="147" name="Google Shape;147;p19"/>
          <p:cNvPicPr preferRelativeResize="0"/>
          <p:nvPr/>
        </p:nvPicPr>
        <p:blipFill rotWithShape="1">
          <a:blip r:embed="rId2">
            <a:alphaModFix/>
          </a:blip>
          <a:srcRect b="0" l="0" r="0" t="0"/>
          <a:stretch/>
        </p:blipFill>
        <p:spPr>
          <a:xfrm>
            <a:off x="0" y="14855"/>
            <a:ext cx="9144000" cy="5143500"/>
          </a:xfrm>
          <a:prstGeom prst="rect">
            <a:avLst/>
          </a:prstGeom>
          <a:noFill/>
          <a:ln>
            <a:noFill/>
          </a:ln>
        </p:spPr>
      </p:pic>
      <p:sp>
        <p:nvSpPr>
          <p:cNvPr id="148" name="Google Shape;148;p19"/>
          <p:cNvSpPr txBox="1"/>
          <p:nvPr>
            <p:ph idx="1" type="subTitle"/>
          </p:nvPr>
        </p:nvSpPr>
        <p:spPr>
          <a:xfrm>
            <a:off x="643559" y="2169216"/>
            <a:ext cx="8048100" cy="19041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750"/>
              </a:spcBef>
              <a:spcAft>
                <a:spcPts val="0"/>
              </a:spcAft>
              <a:buClr>
                <a:schemeClr val="dk1"/>
              </a:buClr>
              <a:buSzPts val="4050"/>
              <a:buFont typeface="Arial"/>
              <a:buNone/>
              <a:defRPr b="1" i="0" sz="4050" u="none" cap="none" strike="noStrike">
                <a:solidFill>
                  <a:schemeClr val="dk1"/>
                </a:solidFill>
                <a:latin typeface="Calibri"/>
                <a:ea typeface="Calibri"/>
                <a:cs typeface="Calibri"/>
                <a:sym typeface="Calibri"/>
              </a:defRPr>
            </a:lvl1pPr>
            <a:lvl2pPr lvl="1" marR="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pic>
        <p:nvPicPr>
          <p:cNvPr descr="A close up of a sign&#10;&#10;Description automatically generated" id="149" name="Google Shape;149;p19"/>
          <p:cNvPicPr preferRelativeResize="0"/>
          <p:nvPr/>
        </p:nvPicPr>
        <p:blipFill rotWithShape="1">
          <a:blip r:embed="rId3">
            <a:alphaModFix/>
          </a:blip>
          <a:srcRect b="0" l="0" r="0" t="0"/>
          <a:stretch/>
        </p:blipFill>
        <p:spPr>
          <a:xfrm>
            <a:off x="8032752" y="4570829"/>
            <a:ext cx="749499" cy="250333"/>
          </a:xfrm>
          <a:prstGeom prst="rect">
            <a:avLst/>
          </a:prstGeom>
          <a:noFill/>
          <a:ln>
            <a:noFill/>
          </a:ln>
        </p:spPr>
      </p:pic>
      <p:pic>
        <p:nvPicPr>
          <p:cNvPr id="150" name="Google Shape;150;p19"/>
          <p:cNvPicPr preferRelativeResize="0"/>
          <p:nvPr/>
        </p:nvPicPr>
        <p:blipFill rotWithShape="1">
          <a:blip r:embed="rId4">
            <a:alphaModFix/>
          </a:blip>
          <a:srcRect b="0" l="0" r="0" t="0"/>
          <a:stretch/>
        </p:blipFill>
        <p:spPr>
          <a:xfrm>
            <a:off x="0" y="4688732"/>
            <a:ext cx="9152669" cy="469624"/>
          </a:xfrm>
          <a:prstGeom prst="rect">
            <a:avLst/>
          </a:prstGeom>
          <a:noFill/>
          <a:ln>
            <a:noFill/>
          </a:ln>
        </p:spPr>
      </p:pic>
      <p:sp>
        <p:nvSpPr>
          <p:cNvPr id="151" name="Google Shape;151;p19"/>
          <p:cNvSpPr txBox="1"/>
          <p:nvPr>
            <p:ph idx="12" type="sldNum"/>
          </p:nvPr>
        </p:nvSpPr>
        <p:spPr>
          <a:xfrm>
            <a:off x="6714326" y="4953592"/>
            <a:ext cx="2057400" cy="191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blue and white logo&#10;&#10;Description automatically generated with low confidence" id="152" name="Google Shape;152;p19"/>
          <p:cNvPicPr preferRelativeResize="0"/>
          <p:nvPr/>
        </p:nvPicPr>
        <p:blipFill rotWithShape="1">
          <a:blip r:embed="rId5">
            <a:alphaModFix/>
          </a:blip>
          <a:srcRect b="0" l="0" r="0" t="0"/>
          <a:stretch/>
        </p:blipFill>
        <p:spPr>
          <a:xfrm>
            <a:off x="414912" y="391020"/>
            <a:ext cx="2049429" cy="5998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OneColumn">
  <p:cSld name="Content Slide_OneColumn">
    <p:spTree>
      <p:nvGrpSpPr>
        <p:cNvPr id="25" name="Shape 25"/>
        <p:cNvGrpSpPr/>
        <p:nvPr/>
      </p:nvGrpSpPr>
      <p:grpSpPr>
        <a:xfrm>
          <a:off x="0" y="0"/>
          <a:ext cx="0" cy="0"/>
          <a:chOff x="0" y="0"/>
          <a:chExt cx="0" cy="0"/>
        </a:xfrm>
      </p:grpSpPr>
      <p:sp>
        <p:nvSpPr>
          <p:cNvPr id="26" name="Google Shape;26;p3"/>
          <p:cNvSpPr txBox="1"/>
          <p:nvPr>
            <p:ph idx="1" type="body"/>
          </p:nvPr>
        </p:nvSpPr>
        <p:spPr>
          <a:xfrm>
            <a:off x="639815" y="1076139"/>
            <a:ext cx="7938882" cy="3071463"/>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grpSp>
        <p:nvGrpSpPr>
          <p:cNvPr id="27" name="Google Shape;27;p3"/>
          <p:cNvGrpSpPr/>
          <p:nvPr/>
        </p:nvGrpSpPr>
        <p:grpSpPr>
          <a:xfrm>
            <a:off x="6536078" y="4234070"/>
            <a:ext cx="2155693" cy="418490"/>
            <a:chOff x="8714770" y="5645427"/>
            <a:chExt cx="2874256" cy="557986"/>
          </a:xfrm>
        </p:grpSpPr>
        <p:pic>
          <p:nvPicPr>
            <p:cNvPr id="28" name="Google Shape;28;p3"/>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29" name="Google Shape;29;p3"/>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30" name="Google Shape;30;p3"/>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31" name="Google Shape;31;p3"/>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2" name="Google Shape;32;p3"/>
          <p:cNvPicPr preferRelativeResize="0"/>
          <p:nvPr/>
        </p:nvPicPr>
        <p:blipFill rotWithShape="1">
          <a:blip r:embed="rId4">
            <a:alphaModFix/>
          </a:blip>
          <a:srcRect b="0" l="1" r="-5268" t="0"/>
          <a:stretch/>
        </p:blipFill>
        <p:spPr>
          <a:xfrm>
            <a:off x="349097" y="699498"/>
            <a:ext cx="8860735" cy="270557"/>
          </a:xfrm>
          <a:prstGeom prst="rect">
            <a:avLst/>
          </a:prstGeom>
          <a:noFill/>
          <a:ln>
            <a:noFill/>
          </a:ln>
        </p:spPr>
      </p:pic>
      <p:sp>
        <p:nvSpPr>
          <p:cNvPr id="33" name="Google Shape;33;p3"/>
          <p:cNvSpPr txBox="1"/>
          <p:nvPr>
            <p:ph type="title"/>
          </p:nvPr>
        </p:nvSpPr>
        <p:spPr>
          <a:xfrm>
            <a:off x="639424" y="259770"/>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800"/>
              <a:buFont typeface="Century Gothic"/>
              <a:buNone/>
              <a:defRPr b="0" sz="2800">
                <a:solidFill>
                  <a:srgbClr val="00B0F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black sign with white text&#10;&#10;Description automatically generated" id="34" name="Google Shape;34;p3"/>
          <p:cNvPicPr preferRelativeResize="0"/>
          <p:nvPr/>
        </p:nvPicPr>
        <p:blipFill rotWithShape="1">
          <a:blip r:embed="rId5">
            <a:alphaModFix/>
          </a:blip>
          <a:srcRect b="0" l="0" r="0" t="0"/>
          <a:stretch/>
        </p:blipFill>
        <p:spPr>
          <a:xfrm flipH="1" rot="-3433455">
            <a:off x="216824" y="4147602"/>
            <a:ext cx="637762" cy="6377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5" name="Shape 35"/>
        <p:cNvGrpSpPr/>
        <p:nvPr/>
      </p:nvGrpSpPr>
      <p:grpSpPr>
        <a:xfrm>
          <a:off x="0" y="0"/>
          <a:ext cx="0" cy="0"/>
          <a:chOff x="0" y="0"/>
          <a:chExt cx="0" cy="0"/>
        </a:xfrm>
      </p:grpSpPr>
      <p:sp>
        <p:nvSpPr>
          <p:cNvPr id="36" name="Google Shape;36;p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9" name="Google Shape;39;p4"/>
          <p:cNvPicPr preferRelativeResize="0"/>
          <p:nvPr/>
        </p:nvPicPr>
        <p:blipFill rotWithShape="1">
          <a:blip r:embed="rId2">
            <a:alphaModFix/>
          </a:blip>
          <a:srcRect b="0" l="0" r="0" t="0"/>
          <a:stretch/>
        </p:blipFill>
        <p:spPr>
          <a:xfrm flipH="1">
            <a:off x="1513287" y="666977"/>
            <a:ext cx="6117426" cy="3132714"/>
          </a:xfrm>
          <a:prstGeom prst="rect">
            <a:avLst/>
          </a:prstGeom>
          <a:noFill/>
          <a:ln>
            <a:noFill/>
          </a:ln>
        </p:spPr>
      </p:pic>
      <p:sp>
        <p:nvSpPr>
          <p:cNvPr id="40" name="Google Shape;40;p4"/>
          <p:cNvSpPr txBox="1"/>
          <p:nvPr>
            <p:ph idx="1" type="subTitle"/>
          </p:nvPr>
        </p:nvSpPr>
        <p:spPr>
          <a:xfrm>
            <a:off x="1534641" y="1414683"/>
            <a:ext cx="6096072" cy="1020876"/>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rgbClr val="00B0F0"/>
              </a:buClr>
              <a:buSzPts val="3600"/>
              <a:buNone/>
              <a:defRPr b="1" sz="3600">
                <a:solidFill>
                  <a:srgbClr val="00B0F0"/>
                </a:solidFill>
                <a:latin typeface="Calibri"/>
                <a:ea typeface="Calibri"/>
                <a:cs typeface="Calibri"/>
                <a:sym typeface="Calibri"/>
              </a:defRPr>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p:txBody>
      </p:sp>
      <p:pic>
        <p:nvPicPr>
          <p:cNvPr descr="A black sign with white text&#10;&#10;Description automatically generated" id="41" name="Google Shape;41;p4"/>
          <p:cNvPicPr preferRelativeResize="0"/>
          <p:nvPr/>
        </p:nvPicPr>
        <p:blipFill rotWithShape="1">
          <a:blip r:embed="rId3">
            <a:alphaModFix/>
          </a:blip>
          <a:srcRect b="0" l="0" r="0" t="0"/>
          <a:stretch/>
        </p:blipFill>
        <p:spPr>
          <a:xfrm flipH="1">
            <a:off x="359378" y="2822846"/>
            <a:ext cx="1860468" cy="186046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TwoColumns">
  <p:cSld name="Content Slide_TwoColumns">
    <p:spTree>
      <p:nvGrpSpPr>
        <p:cNvPr id="42" name="Shape 42"/>
        <p:cNvGrpSpPr/>
        <p:nvPr/>
      </p:nvGrpSpPr>
      <p:grpSpPr>
        <a:xfrm>
          <a:off x="0" y="0"/>
          <a:ext cx="0" cy="0"/>
          <a:chOff x="0" y="0"/>
          <a:chExt cx="0" cy="0"/>
        </a:xfrm>
      </p:grpSpPr>
      <p:grpSp>
        <p:nvGrpSpPr>
          <p:cNvPr id="43" name="Google Shape;43;p5"/>
          <p:cNvGrpSpPr/>
          <p:nvPr/>
        </p:nvGrpSpPr>
        <p:grpSpPr>
          <a:xfrm>
            <a:off x="6536078" y="4234070"/>
            <a:ext cx="2155693" cy="418490"/>
            <a:chOff x="8714770" y="5645427"/>
            <a:chExt cx="2874256" cy="557986"/>
          </a:xfrm>
        </p:grpSpPr>
        <p:pic>
          <p:nvPicPr>
            <p:cNvPr id="44" name="Google Shape;44;p5"/>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45" name="Google Shape;45;p5"/>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46" name="Google Shape;46;p5"/>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47" name="Google Shape;47;p5"/>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8" name="Google Shape;48;p5"/>
          <p:cNvSpPr txBox="1"/>
          <p:nvPr>
            <p:ph idx="1" type="body"/>
          </p:nvPr>
        </p:nvSpPr>
        <p:spPr>
          <a:xfrm>
            <a:off x="639815" y="1352875"/>
            <a:ext cx="3932185" cy="2801135"/>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49" name="Google Shape;49;p5"/>
          <p:cNvPicPr preferRelativeResize="0"/>
          <p:nvPr/>
        </p:nvPicPr>
        <p:blipFill rotWithShape="1">
          <a:blip r:embed="rId4">
            <a:alphaModFix/>
          </a:blip>
          <a:srcRect b="0" l="1" r="-5268" t="0"/>
          <a:stretch/>
        </p:blipFill>
        <p:spPr>
          <a:xfrm>
            <a:off x="349097" y="976234"/>
            <a:ext cx="8860735" cy="270557"/>
          </a:xfrm>
          <a:prstGeom prst="rect">
            <a:avLst/>
          </a:prstGeom>
          <a:noFill/>
          <a:ln>
            <a:noFill/>
          </a:ln>
        </p:spPr>
      </p:pic>
      <p:sp>
        <p:nvSpPr>
          <p:cNvPr id="50" name="Google Shape;50;p5"/>
          <p:cNvSpPr txBox="1"/>
          <p:nvPr>
            <p:ph type="title"/>
          </p:nvPr>
        </p:nvSpPr>
        <p:spPr>
          <a:xfrm>
            <a:off x="639424" y="452282"/>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700"/>
              <a:buFont typeface="Calibri"/>
              <a:buNone/>
              <a:defRPr b="1" sz="2700">
                <a:solidFill>
                  <a:srgbClr val="00B0F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
          <p:cNvSpPr txBox="1"/>
          <p:nvPr>
            <p:ph idx="2" type="body"/>
          </p:nvPr>
        </p:nvSpPr>
        <p:spPr>
          <a:xfrm>
            <a:off x="4654254" y="1352875"/>
            <a:ext cx="3932185" cy="2801135"/>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A black sign with white text&#10;&#10;Description automatically generated" id="52" name="Google Shape;52;p5"/>
          <p:cNvPicPr preferRelativeResize="0"/>
          <p:nvPr/>
        </p:nvPicPr>
        <p:blipFill rotWithShape="1">
          <a:blip r:embed="rId5">
            <a:alphaModFix/>
          </a:blip>
          <a:srcRect b="0" l="0" r="0" t="0"/>
          <a:stretch/>
        </p:blipFill>
        <p:spPr>
          <a:xfrm flipH="1" rot="-3433455">
            <a:off x="216824" y="4147602"/>
            <a:ext cx="637762" cy="63776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Subhead">
  <p:cSld name="Content Slide_Subhead">
    <p:spTree>
      <p:nvGrpSpPr>
        <p:cNvPr id="53" name="Shape 53"/>
        <p:cNvGrpSpPr/>
        <p:nvPr/>
      </p:nvGrpSpPr>
      <p:grpSpPr>
        <a:xfrm>
          <a:off x="0" y="0"/>
          <a:ext cx="0" cy="0"/>
          <a:chOff x="0" y="0"/>
          <a:chExt cx="0" cy="0"/>
        </a:xfrm>
      </p:grpSpPr>
      <p:sp>
        <p:nvSpPr>
          <p:cNvPr id="54" name="Google Shape;54;p6"/>
          <p:cNvSpPr txBox="1"/>
          <p:nvPr>
            <p:ph idx="1" type="body"/>
          </p:nvPr>
        </p:nvSpPr>
        <p:spPr>
          <a:xfrm>
            <a:off x="639815" y="1477673"/>
            <a:ext cx="7938882" cy="2435697"/>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grpSp>
        <p:nvGrpSpPr>
          <p:cNvPr id="55" name="Google Shape;55;p6"/>
          <p:cNvGrpSpPr/>
          <p:nvPr/>
        </p:nvGrpSpPr>
        <p:grpSpPr>
          <a:xfrm>
            <a:off x="6536078" y="4234070"/>
            <a:ext cx="2155693" cy="418490"/>
            <a:chOff x="8714770" y="5645427"/>
            <a:chExt cx="2874256" cy="557986"/>
          </a:xfrm>
        </p:grpSpPr>
        <p:pic>
          <p:nvPicPr>
            <p:cNvPr id="56" name="Google Shape;56;p6"/>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57" name="Google Shape;57;p6"/>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58" name="Google Shape;58;p6"/>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59" name="Google Shape;59;p6"/>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0" name="Google Shape;60;p6"/>
          <p:cNvPicPr preferRelativeResize="0"/>
          <p:nvPr/>
        </p:nvPicPr>
        <p:blipFill rotWithShape="1">
          <a:blip r:embed="rId4">
            <a:alphaModFix/>
          </a:blip>
          <a:srcRect b="0" l="1" r="-5268" t="0"/>
          <a:stretch/>
        </p:blipFill>
        <p:spPr>
          <a:xfrm>
            <a:off x="349097" y="711530"/>
            <a:ext cx="8860735" cy="270557"/>
          </a:xfrm>
          <a:prstGeom prst="rect">
            <a:avLst/>
          </a:prstGeom>
          <a:noFill/>
          <a:ln>
            <a:noFill/>
          </a:ln>
        </p:spPr>
      </p:pic>
      <p:sp>
        <p:nvSpPr>
          <p:cNvPr id="61" name="Google Shape;61;p6"/>
          <p:cNvSpPr txBox="1"/>
          <p:nvPr>
            <p:ph idx="2" type="body"/>
          </p:nvPr>
        </p:nvSpPr>
        <p:spPr>
          <a:xfrm>
            <a:off x="639424" y="1074610"/>
            <a:ext cx="7938882" cy="34783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6394"/>
              </a:buClr>
              <a:buSzPts val="2100"/>
              <a:buNone/>
              <a:defRPr b="1" i="1">
                <a:solidFill>
                  <a:srgbClr val="006394"/>
                </a:solidFill>
                <a:latin typeface="Calibri"/>
                <a:ea typeface="Calibri"/>
                <a:cs typeface="Calibri"/>
                <a:sym typeface="Calibri"/>
              </a:defRPr>
            </a:lvl1pPr>
            <a:lvl2pPr indent="-228600" lvl="1" marL="914400" algn="l">
              <a:lnSpc>
                <a:spcPct val="90000"/>
              </a:lnSpc>
              <a:spcBef>
                <a:spcPts val="375"/>
              </a:spcBef>
              <a:spcAft>
                <a:spcPts val="0"/>
              </a:spcAft>
              <a:buClr>
                <a:schemeClr val="dk1"/>
              </a:buClr>
              <a:buSzPts val="1800"/>
              <a:buNone/>
              <a:defRPr/>
            </a:lvl2pPr>
            <a:lvl3pPr indent="-228600" lvl="2" marL="1371600" algn="l">
              <a:lnSpc>
                <a:spcPct val="90000"/>
              </a:lnSpc>
              <a:spcBef>
                <a:spcPts val="375"/>
              </a:spcBef>
              <a:spcAft>
                <a:spcPts val="0"/>
              </a:spcAft>
              <a:buClr>
                <a:schemeClr val="dk1"/>
              </a:buClr>
              <a:buSzPts val="1500"/>
              <a:buNone/>
              <a:defRPr/>
            </a:lvl3pPr>
            <a:lvl4pPr indent="-228600" lvl="3" marL="1828800" algn="l">
              <a:lnSpc>
                <a:spcPct val="90000"/>
              </a:lnSpc>
              <a:spcBef>
                <a:spcPts val="375"/>
              </a:spcBef>
              <a:spcAft>
                <a:spcPts val="0"/>
              </a:spcAft>
              <a:buClr>
                <a:schemeClr val="dk1"/>
              </a:buClr>
              <a:buSzPts val="135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2" name="Google Shape;62;p6"/>
          <p:cNvSpPr txBox="1"/>
          <p:nvPr>
            <p:ph type="title"/>
          </p:nvPr>
        </p:nvSpPr>
        <p:spPr>
          <a:xfrm>
            <a:off x="639424" y="235706"/>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800"/>
              <a:buFont typeface="Century Gothic"/>
              <a:buNone/>
              <a:defRPr b="0" sz="2800">
                <a:solidFill>
                  <a:srgbClr val="00B0F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close up of a sign&#10;&#10;Description automatically generated" id="63" name="Google Shape;63;p6"/>
          <p:cNvPicPr preferRelativeResize="0"/>
          <p:nvPr/>
        </p:nvPicPr>
        <p:blipFill rotWithShape="1">
          <a:blip r:embed="rId5">
            <a:alphaModFix/>
          </a:blip>
          <a:srcRect b="0" l="0" r="0" t="0"/>
          <a:stretch/>
        </p:blipFill>
        <p:spPr>
          <a:xfrm>
            <a:off x="256962" y="3736412"/>
            <a:ext cx="954806" cy="95480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320 Teal 1">
  <p:cSld name="1_Title Slide 320 Teal_1">
    <p:spTree>
      <p:nvGrpSpPr>
        <p:cNvPr id="64" name="Shape 64"/>
        <p:cNvGrpSpPr/>
        <p:nvPr/>
      </p:nvGrpSpPr>
      <p:grpSpPr>
        <a:xfrm>
          <a:off x="0" y="0"/>
          <a:ext cx="0" cy="0"/>
          <a:chOff x="0" y="0"/>
          <a:chExt cx="0" cy="0"/>
        </a:xfrm>
      </p:grpSpPr>
      <p:sp>
        <p:nvSpPr>
          <p:cNvPr id="65" name="Google Shape;65;p7"/>
          <p:cNvSpPr txBox="1"/>
          <p:nvPr>
            <p:ph idx="12" type="sldNum"/>
          </p:nvPr>
        </p:nvSpPr>
        <p:spPr>
          <a:xfrm>
            <a:off x="385321" y="4654044"/>
            <a:ext cx="4866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66" name="Google Shape;66;p7"/>
          <p:cNvSpPr txBox="1"/>
          <p:nvPr>
            <p:ph type="ctrTitle"/>
          </p:nvPr>
        </p:nvSpPr>
        <p:spPr>
          <a:xfrm>
            <a:off x="685800" y="3138060"/>
            <a:ext cx="7772400" cy="522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CB6C0"/>
              </a:buClr>
              <a:buSzPts val="3300"/>
              <a:buFont typeface="Calibri"/>
              <a:buNone/>
              <a:defRPr i="0" sz="3300">
                <a:solidFill>
                  <a:srgbClr val="2CB6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
          <p:cNvSpPr txBox="1"/>
          <p:nvPr>
            <p:ph idx="1" type="subTitle"/>
          </p:nvPr>
        </p:nvSpPr>
        <p:spPr>
          <a:xfrm>
            <a:off x="685800" y="3730100"/>
            <a:ext cx="7772400" cy="956700"/>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rgbClr val="7F7F7F"/>
              </a:buClr>
              <a:buSzPts val="2100"/>
              <a:buNone/>
              <a:defRPr b="1" i="1" sz="2100">
                <a:solidFill>
                  <a:srgbClr val="7F7F7F"/>
                </a:solidFill>
                <a:latin typeface="Calibri"/>
                <a:ea typeface="Calibri"/>
                <a:cs typeface="Calibri"/>
                <a:sym typeface="Calibri"/>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8" name="Shape 68"/>
        <p:cNvGrpSpPr/>
        <p:nvPr/>
      </p:nvGrpSpPr>
      <p:grpSpPr>
        <a:xfrm>
          <a:off x="0" y="0"/>
          <a:ext cx="0" cy="0"/>
          <a:chOff x="0" y="0"/>
          <a:chExt cx="0" cy="0"/>
        </a:xfrm>
      </p:grpSpPr>
      <p:pic>
        <p:nvPicPr>
          <p:cNvPr id="69" name="Google Shape;69;p8"/>
          <p:cNvPicPr preferRelativeResize="0"/>
          <p:nvPr/>
        </p:nvPicPr>
        <p:blipFill rotWithShape="1">
          <a:blip r:embed="rId2">
            <a:alphaModFix/>
          </a:blip>
          <a:srcRect b="0" l="0" r="0" t="0"/>
          <a:stretch/>
        </p:blipFill>
        <p:spPr>
          <a:xfrm>
            <a:off x="0" y="4673877"/>
            <a:ext cx="9152669" cy="469624"/>
          </a:xfrm>
          <a:prstGeom prst="rect">
            <a:avLst/>
          </a:prstGeom>
          <a:noFill/>
          <a:ln>
            <a:noFill/>
          </a:ln>
        </p:spPr>
      </p:pic>
      <p:sp>
        <p:nvSpPr>
          <p:cNvPr id="70" name="Google Shape;70;p8"/>
          <p:cNvSpPr txBox="1"/>
          <p:nvPr>
            <p:ph idx="12" type="sldNum"/>
          </p:nvPr>
        </p:nvSpPr>
        <p:spPr>
          <a:xfrm>
            <a:off x="6714326" y="4938683"/>
            <a:ext cx="2057400" cy="191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900"/>
              <a:buFont typeface="Arial"/>
              <a:buNone/>
              <a:defRPr b="0" i="0" sz="9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toy&#10;&#10;Description automatically generated" id="71" name="Google Shape;71;p8"/>
          <p:cNvPicPr preferRelativeResize="0"/>
          <p:nvPr/>
        </p:nvPicPr>
        <p:blipFill rotWithShape="1">
          <a:blip r:embed="rId3">
            <a:alphaModFix/>
          </a:blip>
          <a:srcRect b="0" l="0" r="0" t="0"/>
          <a:stretch/>
        </p:blipFill>
        <p:spPr>
          <a:xfrm>
            <a:off x="393992" y="3880118"/>
            <a:ext cx="897699" cy="897699"/>
          </a:xfrm>
          <a:prstGeom prst="rect">
            <a:avLst/>
          </a:prstGeom>
          <a:noFill/>
          <a:ln>
            <a:noFill/>
          </a:ln>
        </p:spPr>
      </p:pic>
      <p:pic>
        <p:nvPicPr>
          <p:cNvPr descr="A blue and white logo&#10;&#10;Description automatically generated with low confidence" id="72" name="Google Shape;72;p8"/>
          <p:cNvPicPr preferRelativeResize="0"/>
          <p:nvPr/>
        </p:nvPicPr>
        <p:blipFill rotWithShape="1">
          <a:blip r:embed="rId4">
            <a:alphaModFix/>
          </a:blip>
          <a:srcRect b="0" l="0" r="0" t="0"/>
          <a:stretch/>
        </p:blipFill>
        <p:spPr>
          <a:xfrm flipH="1" rot="10800000">
            <a:off x="7980769" y="4444992"/>
            <a:ext cx="865520" cy="25332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3" name="Shape 73"/>
        <p:cNvGrpSpPr/>
        <p:nvPr/>
      </p:nvGrpSpPr>
      <p:grpSpPr>
        <a:xfrm>
          <a:off x="0" y="0"/>
          <a:ext cx="0" cy="0"/>
          <a:chOff x="0" y="0"/>
          <a:chExt cx="0" cy="0"/>
        </a:xfrm>
      </p:grpSpPr>
      <p:sp>
        <p:nvSpPr>
          <p:cNvPr id="74" name="Google Shape;74;p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77" name="Google Shape;77;p9"/>
          <p:cNvPicPr preferRelativeResize="0"/>
          <p:nvPr/>
        </p:nvPicPr>
        <p:blipFill rotWithShape="1">
          <a:blip r:embed="rId2">
            <a:alphaModFix/>
          </a:blip>
          <a:srcRect b="0" l="0" r="0" t="0"/>
          <a:stretch/>
        </p:blipFill>
        <p:spPr>
          <a:xfrm flipH="1">
            <a:off x="1513287" y="666977"/>
            <a:ext cx="6117426" cy="3132714"/>
          </a:xfrm>
          <a:prstGeom prst="rect">
            <a:avLst/>
          </a:prstGeom>
          <a:noFill/>
          <a:ln>
            <a:noFill/>
          </a:ln>
        </p:spPr>
      </p:pic>
      <p:sp>
        <p:nvSpPr>
          <p:cNvPr id="78" name="Google Shape;78;p9"/>
          <p:cNvSpPr txBox="1"/>
          <p:nvPr>
            <p:ph type="ctrTitle"/>
          </p:nvPr>
        </p:nvSpPr>
        <p:spPr>
          <a:xfrm>
            <a:off x="1541759" y="972231"/>
            <a:ext cx="6003267" cy="77248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2800"/>
              <a:buFont typeface="Calibri"/>
              <a:buNone/>
              <a:defRPr b="1" sz="28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9"/>
          <p:cNvSpPr txBox="1"/>
          <p:nvPr>
            <p:ph idx="1" type="subTitle"/>
          </p:nvPr>
        </p:nvSpPr>
        <p:spPr>
          <a:xfrm>
            <a:off x="1534641" y="1691411"/>
            <a:ext cx="6096072" cy="1020876"/>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rgbClr val="00B0F0"/>
              </a:buClr>
              <a:buSzPts val="3600"/>
              <a:buNone/>
              <a:defRPr b="1" sz="3600">
                <a:solidFill>
                  <a:srgbClr val="00B0F0"/>
                </a:solidFill>
                <a:latin typeface="Calibri"/>
                <a:ea typeface="Calibri"/>
                <a:cs typeface="Calibri"/>
                <a:sym typeface="Calibri"/>
              </a:defRPr>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p:txBody>
      </p:sp>
      <p:pic>
        <p:nvPicPr>
          <p:cNvPr descr="A black sign with white text&#10;&#10;Description automatically generated" id="80" name="Google Shape;80;p9"/>
          <p:cNvPicPr preferRelativeResize="0"/>
          <p:nvPr/>
        </p:nvPicPr>
        <p:blipFill rotWithShape="1">
          <a:blip r:embed="rId3">
            <a:alphaModFix/>
          </a:blip>
          <a:srcRect b="0" l="0" r="0" t="0"/>
          <a:stretch/>
        </p:blipFill>
        <p:spPr>
          <a:xfrm flipH="1">
            <a:off x="359378" y="2822846"/>
            <a:ext cx="1860468" cy="186046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320 Teal">
  <p:cSld name="1_Title Slide 320 Teal">
    <p:spTree>
      <p:nvGrpSpPr>
        <p:cNvPr id="81" name="Shape 81"/>
        <p:cNvGrpSpPr/>
        <p:nvPr/>
      </p:nvGrpSpPr>
      <p:grpSpPr>
        <a:xfrm>
          <a:off x="0" y="0"/>
          <a:ext cx="0" cy="0"/>
          <a:chOff x="0" y="0"/>
          <a:chExt cx="0" cy="0"/>
        </a:xfrm>
      </p:grpSpPr>
      <p:sp>
        <p:nvSpPr>
          <p:cNvPr id="82" name="Google Shape;82;p10"/>
          <p:cNvSpPr txBox="1"/>
          <p:nvPr>
            <p:ph idx="12" type="sldNum"/>
          </p:nvPr>
        </p:nvSpPr>
        <p:spPr>
          <a:xfrm>
            <a:off x="385321" y="4654044"/>
            <a:ext cx="486659" cy="27384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83" name="Google Shape;83;p10"/>
          <p:cNvSpPr txBox="1"/>
          <p:nvPr>
            <p:ph type="ctrTitle"/>
          </p:nvPr>
        </p:nvSpPr>
        <p:spPr>
          <a:xfrm>
            <a:off x="685800" y="3138060"/>
            <a:ext cx="7772400" cy="52298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CB6C0"/>
              </a:buClr>
              <a:buSzPts val="3300"/>
              <a:buFont typeface="Calibri"/>
              <a:buNone/>
              <a:defRPr i="0" sz="3300">
                <a:solidFill>
                  <a:srgbClr val="2CB6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0"/>
          <p:cNvSpPr txBox="1"/>
          <p:nvPr>
            <p:ph idx="1" type="subTitle"/>
          </p:nvPr>
        </p:nvSpPr>
        <p:spPr>
          <a:xfrm>
            <a:off x="685800" y="3730100"/>
            <a:ext cx="7772400" cy="956810"/>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rgbClr val="7F7F7F"/>
              </a:buClr>
              <a:buSzPts val="2100"/>
              <a:buNone/>
              <a:defRPr b="1" i="1" sz="2100">
                <a:solidFill>
                  <a:srgbClr val="7F7F7F"/>
                </a:solidFill>
                <a:latin typeface="Calibri"/>
                <a:ea typeface="Calibri"/>
                <a:cs typeface="Calibri"/>
                <a:sym typeface="Calibri"/>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85" name="Google Shape;85;p10"/>
          <p:cNvSpPr/>
          <p:nvPr>
            <p:ph idx="2" type="pic"/>
          </p:nvPr>
        </p:nvSpPr>
        <p:spPr>
          <a:xfrm>
            <a:off x="0" y="652463"/>
            <a:ext cx="1828800" cy="1828800"/>
          </a:xfrm>
          <a:prstGeom prst="rect">
            <a:avLst/>
          </a:prstGeom>
          <a:noFill/>
          <a:ln>
            <a:noFill/>
          </a:ln>
        </p:spPr>
      </p:sp>
      <p:sp>
        <p:nvSpPr>
          <p:cNvPr id="86" name="Google Shape;86;p10"/>
          <p:cNvSpPr/>
          <p:nvPr>
            <p:ph idx="3" type="pic"/>
          </p:nvPr>
        </p:nvSpPr>
        <p:spPr>
          <a:xfrm>
            <a:off x="3657600" y="652463"/>
            <a:ext cx="1828800" cy="1828800"/>
          </a:xfrm>
          <a:prstGeom prst="rect">
            <a:avLst/>
          </a:prstGeom>
          <a:noFill/>
          <a:ln>
            <a:noFill/>
          </a:ln>
        </p:spPr>
      </p:sp>
      <p:sp>
        <p:nvSpPr>
          <p:cNvPr id="87" name="Google Shape;87;p10"/>
          <p:cNvSpPr/>
          <p:nvPr>
            <p:ph idx="4" type="pic"/>
          </p:nvPr>
        </p:nvSpPr>
        <p:spPr>
          <a:xfrm>
            <a:off x="5486400" y="652463"/>
            <a:ext cx="1828800" cy="1828800"/>
          </a:xfrm>
          <a:prstGeom prst="rect">
            <a:avLst/>
          </a:prstGeom>
          <a:noFill/>
          <a:ln>
            <a:noFill/>
          </a:ln>
        </p:spPr>
      </p:sp>
      <p:sp>
        <p:nvSpPr>
          <p:cNvPr id="88" name="Google Shape;88;p10"/>
          <p:cNvSpPr/>
          <p:nvPr>
            <p:ph idx="5" type="pic"/>
          </p:nvPr>
        </p:nvSpPr>
        <p:spPr>
          <a:xfrm>
            <a:off x="7315200" y="652463"/>
            <a:ext cx="1828800" cy="1828800"/>
          </a:xfrm>
          <a:prstGeom prst="rect">
            <a:avLst/>
          </a:prstGeom>
          <a:noFill/>
          <a:ln>
            <a:noFill/>
          </a:ln>
        </p:spPr>
      </p:sp>
      <p:sp>
        <p:nvSpPr>
          <p:cNvPr id="89" name="Google Shape;89;p10"/>
          <p:cNvSpPr/>
          <p:nvPr>
            <p:ph idx="6" type="pic"/>
          </p:nvPr>
        </p:nvSpPr>
        <p:spPr>
          <a:xfrm>
            <a:off x="1828800" y="652463"/>
            <a:ext cx="1828800" cy="18288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descr="A screenshot of a cell phone&#10;&#10;Description automatically generated" id="11" name="Google Shape;11;p1"/>
          <p:cNvPicPr preferRelativeResize="0"/>
          <p:nvPr/>
        </p:nvPicPr>
        <p:blipFill rotWithShape="1">
          <a:blip r:embed="rId1">
            <a:alphaModFix/>
          </a:blip>
          <a:srcRect b="0" l="0" r="0" t="0"/>
          <a:stretch/>
        </p:blipFill>
        <p:spPr>
          <a:xfrm>
            <a:off x="0" y="0"/>
            <a:ext cx="9144000" cy="5143500"/>
          </a:xfrm>
          <a:prstGeom prst="rect">
            <a:avLst/>
          </a:prstGeom>
          <a:solidFill>
            <a:schemeClr val="lt1"/>
          </a:solid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hyperlink" Target="https://tryengineering.org/engineering-fields/communication-engineering/5g-6g-and-the-metaverse-a-silicon-valley-view-tryengineering-tuesday/" TargetMode="External"/><Relationship Id="rId10" Type="http://schemas.openxmlformats.org/officeDocument/2006/relationships/hyperlink" Target="https://tryengineering.org/news/wifi-and-the-ieee-802-11-standard/" TargetMode="External"/><Relationship Id="rId13" Type="http://schemas.openxmlformats.org/officeDocument/2006/relationships/hyperlink" Target="https://tryengineering.org/news/the-metaverse-how-communications-engineering-is-shaping-our-future/" TargetMode="External"/><Relationship Id="rId12" Type="http://schemas.openxmlformats.org/officeDocument/2006/relationships/hyperlink" Target="https://tryengineering.org/engineering-fields/communication-engineering/web3-featuring-goknown/"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tryengineering.org/explore-resources/collections/communications-engineering/" TargetMode="External"/><Relationship Id="rId4" Type="http://schemas.openxmlformats.org/officeDocument/2006/relationships/hyperlink" Target="https://www.nxtbook.com/nxtbooks/ieee/tryengineering_2025/" TargetMode="External"/><Relationship Id="rId9" Type="http://schemas.openxmlformats.org/officeDocument/2006/relationships/hyperlink" Target="https://tryengineering.org/news/tryengineering-tuesday-5g/" TargetMode="External"/><Relationship Id="rId14" Type="http://schemas.openxmlformats.org/officeDocument/2006/relationships/hyperlink" Target="https://tryengineering.org/news/extended-reality-5g-tryengineering-tuesday/" TargetMode="External"/><Relationship Id="rId5" Type="http://schemas.openxmlformats.org/officeDocument/2006/relationships/hyperlink" Target="https://youtu.be/tY2kVxwB7_Q" TargetMode="External"/><Relationship Id="rId6" Type="http://schemas.openxmlformats.org/officeDocument/2006/relationships/hyperlink" Target="https://youtu.be/fm_9kANr-W8" TargetMode="External"/><Relationship Id="rId7" Type="http://schemas.openxmlformats.org/officeDocument/2006/relationships/hyperlink" Target="https://youtu.be/ZwXQV8QR8Q8" TargetMode="External"/><Relationship Id="rId8" Type="http://schemas.openxmlformats.org/officeDocument/2006/relationships/hyperlink" Target="https://tryengineering.org/explore-resources/collections/communications-engineer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youtube.com/watch?v=H9VDkvgGmVo" TargetMode="External"/><Relationship Id="rId4" Type="http://schemas.openxmlformats.org/officeDocument/2006/relationships/image" Target="../media/image28.jpg"/><Relationship Id="rId5" Type="http://schemas.openxmlformats.org/officeDocument/2006/relationships/hyperlink" Target="http://www.youtube.com/watch?v=H9VDkvgGmVo"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tryengineering.org/resource/engineering-discipline/electrical-engineering/" TargetMode="External"/><Relationship Id="rId4" Type="http://schemas.openxmlformats.org/officeDocument/2006/relationships/hyperlink" Target="https://tryengineering.org/resource/engineering-discipline/computer-information-technology/" TargetMode="External"/><Relationship Id="rId5" Type="http://schemas.openxmlformats.org/officeDocument/2006/relationships/hyperlink" Target="https://tryengineering.org/resource/engineering-discipline/computer-information-systems/" TargetMode="External"/><Relationship Id="rId6" Type="http://schemas.openxmlformats.org/officeDocument/2006/relationships/hyperlink" Target="https://drive.google.com/file/d/0B1e9rTlM5bVHMkZvNm51cFRxMXRNVHdwRjBONkExT2tid0Fn/view" TargetMode="External"/><Relationship Id="rId7" Type="http://schemas.openxmlformats.org/officeDocument/2006/relationships/hyperlink" Target="https://drive.google.com/file/d/0B1e9rTlM5bVHMkZvNm51cFRxMXRNVHdwRjBONkExT2tid0Fn/view" TargetMode="External"/><Relationship Id="rId8"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s://tryengineering.org/" TargetMode="External"/><Relationship Id="rId4" Type="http://schemas.openxmlformats.org/officeDocument/2006/relationships/hyperlink" Target="https://tryengineering.org/" TargetMode="External"/><Relationship Id="rId5" Type="http://schemas.openxmlformats.org/officeDocument/2006/relationships/image" Target="../media/image2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ph type="ctrTitle"/>
          </p:nvPr>
        </p:nvSpPr>
        <p:spPr>
          <a:xfrm>
            <a:off x="930916" y="1547848"/>
            <a:ext cx="6858000" cy="754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520"/>
              <a:buFont typeface="Calibri"/>
              <a:buNone/>
            </a:pPr>
            <a:r>
              <a:rPr lang="en-US" sz="2520"/>
              <a:t>Cell Tower </a:t>
            </a:r>
            <a:r>
              <a:rPr lang="en-US" sz="2520"/>
              <a:t>Discovery</a:t>
            </a:r>
            <a:r>
              <a:rPr lang="en-US" sz="2520"/>
              <a:t> C</a:t>
            </a:r>
            <a:r>
              <a:rPr lang="en-US" sz="2520"/>
              <a:t>hallenge</a:t>
            </a:r>
            <a:endParaRPr sz="2520"/>
          </a:p>
        </p:txBody>
      </p:sp>
      <p:sp>
        <p:nvSpPr>
          <p:cNvPr id="158" name="Google Shape;158;p20"/>
          <p:cNvSpPr/>
          <p:nvPr/>
        </p:nvSpPr>
        <p:spPr>
          <a:xfrm rot="-5400000">
            <a:off x="2803525" y="1445425"/>
            <a:ext cx="2374500" cy="4088700"/>
          </a:xfrm>
          <a:prstGeom prst="rect">
            <a:avLst/>
          </a:prstGeom>
          <a:solidFill>
            <a:srgbClr val="00B0F0"/>
          </a:solidFill>
          <a:ln>
            <a:noFill/>
          </a:ln>
        </p:spPr>
        <p:txBody>
          <a:bodyPr anchorCtr="0" anchor="ctr" bIns="49975" lIns="99950" spcFirstLastPara="1" rIns="99950" wrap="square" tIns="49975">
            <a:noAutofit/>
          </a:bodyPr>
          <a:lstStyle/>
          <a:p>
            <a:pPr indent="0" lvl="0" marL="0" marR="0" rtl="0" algn="ctr">
              <a:lnSpc>
                <a:spcPct val="100000"/>
              </a:lnSpc>
              <a:spcBef>
                <a:spcPts val="0"/>
              </a:spcBef>
              <a:spcAft>
                <a:spcPts val="0"/>
              </a:spcAft>
              <a:buClr>
                <a:srgbClr val="000000"/>
              </a:buClr>
              <a:buSzPts val="1968"/>
              <a:buFont typeface="Arial"/>
              <a:buNone/>
            </a:pPr>
            <a:r>
              <a:t/>
            </a:r>
            <a:endParaRPr b="0" i="0" sz="1967" u="none" cap="none" strike="noStrike">
              <a:solidFill>
                <a:schemeClr val="lt1"/>
              </a:solidFill>
              <a:latin typeface="Calibri"/>
              <a:ea typeface="Calibri"/>
              <a:cs typeface="Calibri"/>
              <a:sym typeface="Calibri"/>
            </a:endParaRPr>
          </a:p>
        </p:txBody>
      </p:sp>
      <p:pic>
        <p:nvPicPr>
          <p:cNvPr id="159" name="Google Shape;159;p20"/>
          <p:cNvPicPr preferRelativeResize="0"/>
          <p:nvPr/>
        </p:nvPicPr>
        <p:blipFill>
          <a:blip r:embed="rId3">
            <a:alphaModFix/>
          </a:blip>
          <a:stretch>
            <a:fillRect/>
          </a:stretch>
        </p:blipFill>
        <p:spPr>
          <a:xfrm>
            <a:off x="2081113" y="2423950"/>
            <a:ext cx="3810475" cy="2143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9"/>
          <p:cNvSpPr txBox="1"/>
          <p:nvPr>
            <p:ph idx="1" type="body"/>
          </p:nvPr>
        </p:nvSpPr>
        <p:spPr>
          <a:xfrm>
            <a:off x="639825" y="1076152"/>
            <a:ext cx="7938900" cy="36009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90000"/>
              </a:lnSpc>
              <a:spcBef>
                <a:spcPts val="750"/>
              </a:spcBef>
              <a:spcAft>
                <a:spcPts val="0"/>
              </a:spcAft>
              <a:buSzPts val="2400"/>
              <a:buChar char="•"/>
            </a:pPr>
            <a:r>
              <a:rPr lang="en-US" sz="2400"/>
              <a:t>How does the way you guided your laser “data” through the maze compare to how real cell networks move signals around buildings, mountains, or other obstacles in a city?</a:t>
            </a:r>
            <a:br>
              <a:rPr lang="en-US" sz="2400"/>
            </a:br>
            <a:endParaRPr sz="600"/>
          </a:p>
          <a:p>
            <a:pPr indent="-381000" lvl="0" marL="457200" marR="0" rtl="0" algn="l">
              <a:lnSpc>
                <a:spcPct val="90000"/>
              </a:lnSpc>
              <a:spcBef>
                <a:spcPts val="0"/>
              </a:spcBef>
              <a:spcAft>
                <a:spcPts val="0"/>
              </a:spcAft>
              <a:buSzPts val="2400"/>
              <a:buChar char="•"/>
            </a:pPr>
            <a:r>
              <a:rPr lang="en-US" sz="2400"/>
              <a:t>Where in your everyday life do you rely on cell towers </a:t>
            </a:r>
            <a:br>
              <a:rPr lang="en-US" sz="2400"/>
            </a:br>
            <a:r>
              <a:rPr lang="en-US" sz="2400"/>
              <a:t>working together, and how did this activity help you understand what’s happening behind the scenes?</a:t>
            </a:r>
            <a:br>
              <a:rPr lang="en-US" sz="2400"/>
            </a:br>
            <a:endParaRPr sz="600"/>
          </a:p>
          <a:p>
            <a:pPr indent="-381000" lvl="0" marL="457200" marR="0" rtl="0" algn="l">
              <a:lnSpc>
                <a:spcPct val="90000"/>
              </a:lnSpc>
              <a:spcBef>
                <a:spcPts val="0"/>
              </a:spcBef>
              <a:spcAft>
                <a:spcPts val="0"/>
              </a:spcAft>
              <a:buSzPts val="2400"/>
              <a:buChar char="•"/>
            </a:pPr>
            <a:r>
              <a:rPr lang="en-US" sz="2400"/>
              <a:t>If you were a telecommunications engineer designing a real city’s network, what changes from your maze design would you apply to improve signal coverage and reliability</a:t>
            </a:r>
            <a:endParaRPr sz="2400"/>
          </a:p>
        </p:txBody>
      </p:sp>
      <p:sp>
        <p:nvSpPr>
          <p:cNvPr id="214" name="Google Shape;214;p29"/>
          <p:cNvSpPr txBox="1"/>
          <p:nvPr>
            <p:ph type="title"/>
          </p:nvPr>
        </p:nvSpPr>
        <p:spPr>
          <a:xfrm>
            <a:off x="639824" y="316995"/>
            <a:ext cx="7938900" cy="686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Reflection: Real-World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0"/>
          <p:cNvSpPr txBox="1"/>
          <p:nvPr>
            <p:ph idx="1" type="subTitle"/>
          </p:nvPr>
        </p:nvSpPr>
        <p:spPr>
          <a:xfrm>
            <a:off x="1534641" y="1414683"/>
            <a:ext cx="6096000" cy="102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750"/>
              </a:spcBef>
              <a:spcAft>
                <a:spcPts val="0"/>
              </a:spcAft>
              <a:buSzPts val="3600"/>
              <a:buNone/>
            </a:pPr>
            <a:r>
              <a:rPr lang="en-US"/>
              <a:t>Background Concepts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1"/>
          <p:cNvSpPr txBox="1"/>
          <p:nvPr>
            <p:ph idx="1" type="body"/>
          </p:nvPr>
        </p:nvSpPr>
        <p:spPr>
          <a:xfrm>
            <a:off x="639425" y="1034150"/>
            <a:ext cx="4751400" cy="3955200"/>
          </a:xfrm>
          <a:prstGeom prst="rect">
            <a:avLst/>
          </a:prstGeom>
        </p:spPr>
        <p:txBody>
          <a:bodyPr anchorCtr="0" anchor="t" bIns="45700" lIns="91425" spcFirstLastPara="1" rIns="91425" wrap="square" tIns="45700">
            <a:noAutofit/>
          </a:bodyPr>
          <a:lstStyle/>
          <a:p>
            <a:pPr indent="-355600" lvl="0" marL="457200" rtl="0" algn="l">
              <a:spcBef>
                <a:spcPts val="750"/>
              </a:spcBef>
              <a:spcAft>
                <a:spcPts val="0"/>
              </a:spcAft>
              <a:buSzPts val="2000"/>
              <a:buChar char="•"/>
            </a:pPr>
            <a:r>
              <a:rPr lang="en-US"/>
              <a:t>Communication is done via radio signals (a form of electromagnetic radiation, like light or Wi-Fi).</a:t>
            </a:r>
            <a:endParaRPr/>
          </a:p>
          <a:p>
            <a:pPr indent="-355600" lvl="0" marL="457200" rtl="0" algn="l">
              <a:spcBef>
                <a:spcPts val="0"/>
              </a:spcBef>
              <a:spcAft>
                <a:spcPts val="0"/>
              </a:spcAft>
              <a:buSzPts val="2000"/>
              <a:buChar char="•"/>
            </a:pPr>
            <a:r>
              <a:rPr lang="en-US"/>
              <a:t>Signals send bursts of energy from a transmitter to a receiver.</a:t>
            </a:r>
            <a:endParaRPr/>
          </a:p>
          <a:p>
            <a:pPr indent="-355600" lvl="0" marL="457200" rtl="0" algn="l">
              <a:spcBef>
                <a:spcPts val="0"/>
              </a:spcBef>
              <a:spcAft>
                <a:spcPts val="0"/>
              </a:spcAft>
              <a:buSzPts val="2000"/>
              <a:buChar char="•"/>
            </a:pPr>
            <a:r>
              <a:rPr lang="en-US"/>
              <a:t>The received energy pattern is converted into useful communication forms (video, sound, files).</a:t>
            </a:r>
            <a:endParaRPr/>
          </a:p>
          <a:p>
            <a:pPr indent="-355600" lvl="0" marL="457200" rtl="0" algn="l">
              <a:spcBef>
                <a:spcPts val="0"/>
              </a:spcBef>
              <a:spcAft>
                <a:spcPts val="0"/>
              </a:spcAft>
              <a:buSzPts val="2000"/>
              <a:buChar char="•"/>
            </a:pPr>
            <a:r>
              <a:rPr lang="en-US"/>
              <a:t>Radio waves follow the limitations of light and travel at the speed of light (300,000 km/s or 670,000 mph).</a:t>
            </a:r>
            <a:endParaRPr/>
          </a:p>
          <a:p>
            <a:pPr indent="0" lvl="0" marL="0" rtl="0" algn="l">
              <a:spcBef>
                <a:spcPts val="750"/>
              </a:spcBef>
              <a:spcAft>
                <a:spcPts val="0"/>
              </a:spcAft>
              <a:buNone/>
            </a:pPr>
            <a:r>
              <a:t/>
            </a:r>
            <a:endParaRPr/>
          </a:p>
        </p:txBody>
      </p:sp>
      <p:sp>
        <p:nvSpPr>
          <p:cNvPr id="225" name="Google Shape;225;p31"/>
          <p:cNvSpPr txBox="1"/>
          <p:nvPr>
            <p:ph type="title"/>
          </p:nvPr>
        </p:nvSpPr>
        <p:spPr>
          <a:xfrm>
            <a:off x="639424" y="259770"/>
            <a:ext cx="7938900" cy="686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Radio Signals &amp; Data Transmission</a:t>
            </a:r>
            <a:endParaRPr/>
          </a:p>
        </p:txBody>
      </p:sp>
      <p:pic>
        <p:nvPicPr>
          <p:cNvPr id="226" name="Google Shape;226;p31"/>
          <p:cNvPicPr preferRelativeResize="0"/>
          <p:nvPr/>
        </p:nvPicPr>
        <p:blipFill>
          <a:blip r:embed="rId3">
            <a:alphaModFix/>
          </a:blip>
          <a:stretch>
            <a:fillRect/>
          </a:stretch>
        </p:blipFill>
        <p:spPr>
          <a:xfrm>
            <a:off x="5209125" y="1452425"/>
            <a:ext cx="3277600" cy="1594508"/>
          </a:xfrm>
          <a:prstGeom prst="rect">
            <a:avLst/>
          </a:prstGeom>
          <a:noFill/>
          <a:ln cap="flat" cmpd="sng" w="12700">
            <a:solidFill>
              <a:srgbClr val="000000"/>
            </a:solidFill>
            <a:prstDash val="solid"/>
            <a:miter lim="8000"/>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2"/>
          <p:cNvSpPr txBox="1"/>
          <p:nvPr>
            <p:ph idx="1" type="body"/>
          </p:nvPr>
        </p:nvSpPr>
        <p:spPr>
          <a:xfrm>
            <a:off x="639825" y="1076150"/>
            <a:ext cx="4121100" cy="32508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sz="2100"/>
              <a:t>Signal Blocking and Obstacles</a:t>
            </a:r>
            <a:endParaRPr sz="2100"/>
          </a:p>
          <a:p>
            <a:pPr indent="-361950" lvl="0" marL="457200" rtl="0" algn="l">
              <a:spcBef>
                <a:spcPts val="750"/>
              </a:spcBef>
              <a:spcAft>
                <a:spcPts val="0"/>
              </a:spcAft>
              <a:buSzPts val="2100"/>
              <a:buChar char="•"/>
            </a:pPr>
            <a:r>
              <a:rPr lang="en-US" sz="2100"/>
              <a:t>Radio waves travel in straight lines and can be partially or completely blocked by objects (planets, moons, Sun).</a:t>
            </a:r>
            <a:endParaRPr sz="2100"/>
          </a:p>
          <a:p>
            <a:pPr indent="-361950" lvl="0" marL="457200" rtl="0" algn="l">
              <a:spcBef>
                <a:spcPts val="0"/>
              </a:spcBef>
              <a:spcAft>
                <a:spcPts val="0"/>
              </a:spcAft>
              <a:buSzPts val="2100"/>
              <a:buChar char="•"/>
            </a:pPr>
            <a:r>
              <a:rPr lang="en-US" sz="2100"/>
              <a:t>Common physical blockages include:</a:t>
            </a:r>
            <a:endParaRPr sz="2100"/>
          </a:p>
          <a:p>
            <a:pPr indent="-355600" lvl="1" marL="914400" rtl="0" algn="l">
              <a:spcBef>
                <a:spcPts val="0"/>
              </a:spcBef>
              <a:spcAft>
                <a:spcPts val="0"/>
              </a:spcAft>
              <a:buSzPts val="2000"/>
              <a:buChar char="•"/>
            </a:pPr>
            <a:r>
              <a:rPr lang="en-US" sz="2000"/>
              <a:t>Depths of buildings (elevators, interior stairwells)</a:t>
            </a:r>
            <a:endParaRPr sz="2000"/>
          </a:p>
          <a:p>
            <a:pPr indent="-355600" lvl="1" marL="914400" rtl="0" algn="l">
              <a:spcBef>
                <a:spcPts val="0"/>
              </a:spcBef>
              <a:spcAft>
                <a:spcPts val="0"/>
              </a:spcAft>
              <a:buSzPts val="2000"/>
              <a:buChar char="•"/>
            </a:pPr>
            <a:r>
              <a:rPr lang="en-US" sz="2000"/>
              <a:t>Tunnels, mines, or mountain ranges</a:t>
            </a:r>
            <a:endParaRPr sz="2000"/>
          </a:p>
          <a:p>
            <a:pPr indent="0" lvl="0" marL="0" rtl="0" algn="l">
              <a:spcBef>
                <a:spcPts val="750"/>
              </a:spcBef>
              <a:spcAft>
                <a:spcPts val="0"/>
              </a:spcAft>
              <a:buNone/>
            </a:pPr>
            <a:r>
              <a:t/>
            </a:r>
            <a:endParaRPr i="1" sz="2100"/>
          </a:p>
          <a:p>
            <a:pPr indent="0" lvl="0" marL="0" rtl="0" algn="ctr">
              <a:spcBef>
                <a:spcPts val="750"/>
              </a:spcBef>
              <a:spcAft>
                <a:spcPts val="0"/>
              </a:spcAft>
              <a:buNone/>
            </a:pPr>
            <a:r>
              <a:t/>
            </a:r>
            <a:endParaRPr i="1" sz="2100"/>
          </a:p>
        </p:txBody>
      </p:sp>
      <p:sp>
        <p:nvSpPr>
          <p:cNvPr id="232" name="Google Shape;232;p32"/>
          <p:cNvSpPr txBox="1"/>
          <p:nvPr>
            <p:ph type="title"/>
          </p:nvPr>
        </p:nvSpPr>
        <p:spPr>
          <a:xfrm>
            <a:off x="639424" y="259770"/>
            <a:ext cx="7938900" cy="686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Obstacles to Radio Waves</a:t>
            </a:r>
            <a:endParaRPr/>
          </a:p>
        </p:txBody>
      </p:sp>
      <p:pic>
        <p:nvPicPr>
          <p:cNvPr id="233" name="Google Shape;233;p32" title="shutterstock_2347169831.jpg"/>
          <p:cNvPicPr preferRelativeResize="0"/>
          <p:nvPr/>
        </p:nvPicPr>
        <p:blipFill>
          <a:blip r:embed="rId3">
            <a:alphaModFix/>
          </a:blip>
          <a:stretch>
            <a:fillRect/>
          </a:stretch>
        </p:blipFill>
        <p:spPr>
          <a:xfrm>
            <a:off x="5013000" y="1327830"/>
            <a:ext cx="3732649" cy="24878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3"/>
          <p:cNvSpPr txBox="1"/>
          <p:nvPr>
            <p:ph idx="1" type="body"/>
          </p:nvPr>
        </p:nvSpPr>
        <p:spPr>
          <a:xfrm>
            <a:off x="639825" y="1076153"/>
            <a:ext cx="7938900" cy="38388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b="1" lang="en-US"/>
              <a:t>Metal </a:t>
            </a:r>
            <a:endParaRPr b="1"/>
          </a:p>
          <a:p>
            <a:pPr indent="-355600" lvl="0" marL="457200" rtl="0" algn="l">
              <a:spcBef>
                <a:spcPts val="750"/>
              </a:spcBef>
              <a:spcAft>
                <a:spcPts val="0"/>
              </a:spcAft>
              <a:buSzPts val="2000"/>
              <a:buChar char="•"/>
            </a:pPr>
            <a:r>
              <a:rPr lang="en-US"/>
              <a:t>It is a conductor of electricity, and because radio waves are electromagnetic, metal has the ability to absorb them.</a:t>
            </a:r>
            <a:endParaRPr/>
          </a:p>
          <a:p>
            <a:pPr indent="-355600" lvl="0" marL="457200" rtl="0" algn="l">
              <a:spcBef>
                <a:spcPts val="0"/>
              </a:spcBef>
              <a:spcAft>
                <a:spcPts val="0"/>
              </a:spcAft>
              <a:buSzPts val="2000"/>
              <a:buChar char="•"/>
            </a:pPr>
            <a:r>
              <a:rPr lang="en-US"/>
              <a:t>Metal blinds, doors, furniture, buildings, and walls can greatly lessen or completely kill the signal.</a:t>
            </a:r>
            <a:endParaRPr/>
          </a:p>
          <a:p>
            <a:pPr indent="0" lvl="0" marL="0" rtl="0" algn="l">
              <a:spcBef>
                <a:spcPts val="750"/>
              </a:spcBef>
              <a:spcAft>
                <a:spcPts val="0"/>
              </a:spcAft>
              <a:buNone/>
            </a:pPr>
            <a:r>
              <a:rPr b="1" lang="en-US"/>
              <a:t>Concrete</a:t>
            </a:r>
            <a:endParaRPr b="1"/>
          </a:p>
          <a:p>
            <a:pPr indent="-355600" lvl="0" marL="457200" rtl="0" algn="l">
              <a:spcBef>
                <a:spcPts val="750"/>
              </a:spcBef>
              <a:spcAft>
                <a:spcPts val="0"/>
              </a:spcAft>
              <a:buSzPts val="2000"/>
              <a:buChar char="•"/>
            </a:pPr>
            <a:r>
              <a:rPr lang="en-US"/>
              <a:t>It is one of the thickest building materials, making it hard for the signal to pass through.</a:t>
            </a:r>
            <a:endParaRPr/>
          </a:p>
          <a:p>
            <a:pPr indent="-355600" lvl="0" marL="457200" rtl="0" algn="l">
              <a:spcBef>
                <a:spcPts val="0"/>
              </a:spcBef>
              <a:spcAft>
                <a:spcPts val="0"/>
              </a:spcAft>
              <a:buSzPts val="2000"/>
              <a:buChar char="•"/>
            </a:pPr>
            <a:r>
              <a:rPr lang="en-US"/>
              <a:t>Signal blocking is worse when concrete is coupled with metal laths.</a:t>
            </a:r>
            <a:endParaRPr/>
          </a:p>
        </p:txBody>
      </p:sp>
      <p:sp>
        <p:nvSpPr>
          <p:cNvPr id="239" name="Google Shape;239;p33"/>
          <p:cNvSpPr txBox="1"/>
          <p:nvPr>
            <p:ph type="title"/>
          </p:nvPr>
        </p:nvSpPr>
        <p:spPr>
          <a:xfrm>
            <a:off x="639424" y="259770"/>
            <a:ext cx="7938900" cy="686700"/>
          </a:xfrm>
          <a:prstGeom prst="rect">
            <a:avLst/>
          </a:prstGeom>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US"/>
              <a:t>Materials That Block Signals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4"/>
          <p:cNvSpPr txBox="1"/>
          <p:nvPr>
            <p:ph idx="1" type="body"/>
          </p:nvPr>
        </p:nvSpPr>
        <p:spPr>
          <a:xfrm>
            <a:off x="639428" y="1118175"/>
            <a:ext cx="5087700" cy="30714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a:t>The range is not fixed and is affected by many variables:</a:t>
            </a:r>
            <a:endParaRPr/>
          </a:p>
          <a:p>
            <a:pPr indent="-355600" lvl="0" marL="457200" rtl="0" algn="l">
              <a:spcBef>
                <a:spcPts val="750"/>
              </a:spcBef>
              <a:spcAft>
                <a:spcPts val="0"/>
              </a:spcAft>
              <a:buSzPts val="2000"/>
              <a:buChar char="•"/>
            </a:pPr>
            <a:r>
              <a:rPr lang="en-US"/>
              <a:t>How high the antenna is over the surrounding landscape</a:t>
            </a:r>
            <a:endParaRPr/>
          </a:p>
          <a:p>
            <a:pPr indent="-355600" lvl="0" marL="457200" rtl="0" algn="l">
              <a:spcBef>
                <a:spcPts val="0"/>
              </a:spcBef>
              <a:spcAft>
                <a:spcPts val="0"/>
              </a:spcAft>
              <a:buSzPts val="2000"/>
              <a:buChar char="•"/>
            </a:pPr>
            <a:r>
              <a:rPr lang="en-US"/>
              <a:t>The frequency of the signal in use</a:t>
            </a:r>
            <a:endParaRPr/>
          </a:p>
          <a:p>
            <a:pPr indent="-355600" lvl="0" marL="457200" rtl="0" algn="l">
              <a:spcBef>
                <a:spcPts val="0"/>
              </a:spcBef>
              <a:spcAft>
                <a:spcPts val="0"/>
              </a:spcAft>
              <a:buSzPts val="2000"/>
              <a:buChar char="•"/>
            </a:pPr>
            <a:r>
              <a:rPr lang="en-US"/>
              <a:t>The rated power of the transmitter</a:t>
            </a:r>
            <a:endParaRPr/>
          </a:p>
          <a:p>
            <a:pPr indent="-355600" lvl="0" marL="457200" rtl="0" algn="l">
              <a:spcBef>
                <a:spcPts val="0"/>
              </a:spcBef>
              <a:spcAft>
                <a:spcPts val="0"/>
              </a:spcAft>
              <a:buSzPts val="2000"/>
              <a:buChar char="•"/>
            </a:pPr>
            <a:r>
              <a:rPr lang="en-US"/>
              <a:t>The directional characteristics of the antenna array on the site</a:t>
            </a:r>
            <a:endParaRPr/>
          </a:p>
          <a:p>
            <a:pPr indent="-355600" lvl="0" marL="457200" rtl="0" algn="l">
              <a:spcBef>
                <a:spcPts val="0"/>
              </a:spcBef>
              <a:spcAft>
                <a:spcPts val="0"/>
              </a:spcAft>
              <a:buSzPts val="2000"/>
              <a:buChar char="•"/>
            </a:pPr>
            <a:r>
              <a:rPr lang="en-US"/>
              <a:t>Nearby buildings and vegetation (which absorb and reflect radio energy).</a:t>
            </a:r>
            <a:endParaRPr/>
          </a:p>
          <a:p>
            <a:pPr indent="-355600" lvl="0" marL="457200" rtl="0" algn="l">
              <a:spcBef>
                <a:spcPts val="0"/>
              </a:spcBef>
              <a:spcAft>
                <a:spcPts val="0"/>
              </a:spcAft>
              <a:buSzPts val="2000"/>
              <a:buChar char="•"/>
            </a:pPr>
            <a:r>
              <a:rPr lang="en-US"/>
              <a:t>Local geographical or regulatory factors and weather conditions</a:t>
            </a:r>
            <a:endParaRPr/>
          </a:p>
        </p:txBody>
      </p:sp>
      <p:sp>
        <p:nvSpPr>
          <p:cNvPr id="245" name="Google Shape;245;p34"/>
          <p:cNvSpPr txBox="1"/>
          <p:nvPr>
            <p:ph type="title"/>
          </p:nvPr>
        </p:nvSpPr>
        <p:spPr>
          <a:xfrm>
            <a:off x="639424" y="259770"/>
            <a:ext cx="7938900" cy="686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 Determines </a:t>
            </a:r>
            <a:r>
              <a:rPr lang="en-US"/>
              <a:t>Cell Tower Range?</a:t>
            </a:r>
            <a:endParaRPr/>
          </a:p>
        </p:txBody>
      </p:sp>
      <p:pic>
        <p:nvPicPr>
          <p:cNvPr id="246" name="Google Shape;246;p34" title="shutterstock_2107891286.jpg"/>
          <p:cNvPicPr preferRelativeResize="0"/>
          <p:nvPr/>
        </p:nvPicPr>
        <p:blipFill>
          <a:blip r:embed="rId3">
            <a:alphaModFix/>
          </a:blip>
          <a:stretch>
            <a:fillRect/>
          </a:stretch>
        </p:blipFill>
        <p:spPr>
          <a:xfrm>
            <a:off x="5349350" y="1800145"/>
            <a:ext cx="3228974" cy="16491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5"/>
          <p:cNvSpPr txBox="1"/>
          <p:nvPr>
            <p:ph idx="1" type="subTitle"/>
          </p:nvPr>
        </p:nvSpPr>
        <p:spPr>
          <a:xfrm>
            <a:off x="1534641" y="1414683"/>
            <a:ext cx="6096000" cy="102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Dig Deeper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6"/>
          <p:cNvSpPr txBox="1"/>
          <p:nvPr>
            <p:ph idx="1" type="body"/>
          </p:nvPr>
        </p:nvSpPr>
        <p:spPr>
          <a:xfrm>
            <a:off x="639825" y="1076152"/>
            <a:ext cx="7938900" cy="36846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sz="1400">
                <a:latin typeface="Arial"/>
                <a:ea typeface="Arial"/>
                <a:cs typeface="Arial"/>
                <a:sym typeface="Arial"/>
              </a:rPr>
              <a:t>Vist the </a:t>
            </a:r>
            <a:r>
              <a:rPr lang="en-US" sz="1400" u="sng">
                <a:solidFill>
                  <a:schemeClr val="hlink"/>
                </a:solidFill>
                <a:latin typeface="Arial"/>
                <a:ea typeface="Arial"/>
                <a:cs typeface="Arial"/>
                <a:sym typeface="Arial"/>
                <a:hlinkClick r:id="rId3"/>
              </a:rPr>
              <a:t>Communications Engineering</a:t>
            </a:r>
            <a:r>
              <a:rPr lang="en-US" sz="1400">
                <a:latin typeface="Arial"/>
                <a:ea typeface="Arial"/>
                <a:cs typeface="Arial"/>
                <a:sym typeface="Arial"/>
              </a:rPr>
              <a:t> Collection for more resources: </a:t>
            </a:r>
            <a:endParaRPr sz="1400">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Char char="•"/>
            </a:pPr>
            <a:r>
              <a:rPr lang="en-US" sz="1400" u="sng">
                <a:solidFill>
                  <a:srgbClr val="1155CC"/>
                </a:solidFill>
                <a:latin typeface="Arial"/>
                <a:ea typeface="Arial"/>
                <a:cs typeface="Arial"/>
                <a:sym typeface="Arial"/>
                <a:hlinkClick r:id="rId4">
                  <a:extLst>
                    <a:ext uri="{A12FA001-AC4F-418D-AE19-62706E023703}">
                      <ahyp:hlinkClr val="tx"/>
                    </a:ext>
                  </a:extLst>
                </a:hlinkClick>
              </a:rPr>
              <a:t>Connected for Good</a:t>
            </a:r>
            <a:r>
              <a:rPr lang="en-US" sz="1400">
                <a:latin typeface="Arial"/>
                <a:ea typeface="Arial"/>
                <a:cs typeface="Arial"/>
                <a:sym typeface="Arial"/>
              </a:rPr>
              <a:t> ebook</a:t>
            </a:r>
            <a:endParaRPr sz="1400">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Char char="•"/>
            </a:pPr>
            <a:r>
              <a:rPr lang="en-US" sz="1400" u="sng">
                <a:solidFill>
                  <a:srgbClr val="1155CC"/>
                </a:solidFill>
                <a:latin typeface="Arial"/>
                <a:ea typeface="Arial"/>
                <a:cs typeface="Arial"/>
                <a:sym typeface="Arial"/>
                <a:hlinkClick r:id="rId5">
                  <a:extLst>
                    <a:ext uri="{A12FA001-AC4F-418D-AE19-62706E023703}">
                      <ahyp:hlinkClr val="tx"/>
                    </a:ext>
                  </a:extLst>
                </a:hlinkClick>
              </a:rPr>
              <a:t>Invisible Threads: How Communication Engineers Keep Us Connected</a:t>
            </a:r>
            <a:r>
              <a:rPr lang="en-US" sz="1400">
                <a:latin typeface="Arial"/>
                <a:ea typeface="Arial"/>
                <a:cs typeface="Arial"/>
                <a:sym typeface="Arial"/>
              </a:rPr>
              <a:t> Video</a:t>
            </a:r>
            <a:endParaRPr sz="1400">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Char char="•"/>
            </a:pPr>
            <a:r>
              <a:rPr lang="en-US" sz="1400" u="sng">
                <a:solidFill>
                  <a:srgbClr val="1155CC"/>
                </a:solidFill>
                <a:latin typeface="Arial"/>
                <a:ea typeface="Arial"/>
                <a:cs typeface="Arial"/>
                <a:sym typeface="Arial"/>
                <a:hlinkClick r:id="rId6">
                  <a:extLst>
                    <a:ext uri="{A12FA001-AC4F-418D-AE19-62706E023703}">
                      <ahyp:hlinkClr val="tx"/>
                    </a:ext>
                  </a:extLst>
                </a:hlinkClick>
              </a:rPr>
              <a:t>Communications Engineering: Innovating for Tomorrow’s World</a:t>
            </a:r>
            <a:r>
              <a:rPr lang="en-US" sz="1400">
                <a:latin typeface="Arial"/>
                <a:ea typeface="Arial"/>
                <a:cs typeface="Arial"/>
                <a:sym typeface="Arial"/>
              </a:rPr>
              <a:t> Video</a:t>
            </a:r>
            <a:endParaRPr sz="1400">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Char char="•"/>
            </a:pPr>
            <a:r>
              <a:rPr lang="en-US" sz="1400" u="sng">
                <a:solidFill>
                  <a:srgbClr val="1155CC"/>
                </a:solidFill>
                <a:latin typeface="Arial"/>
                <a:ea typeface="Arial"/>
                <a:cs typeface="Arial"/>
                <a:sym typeface="Arial"/>
                <a:hlinkClick r:id="rId7">
                  <a:extLst>
                    <a:ext uri="{A12FA001-AC4F-418D-AE19-62706E023703}">
                      <ahyp:hlinkClr val="tx"/>
                    </a:ext>
                  </a:extLst>
                </a:hlinkClick>
              </a:rPr>
              <a:t>What is Communications Engineering?</a:t>
            </a:r>
            <a:r>
              <a:rPr lang="en-US" sz="1400">
                <a:latin typeface="Arial"/>
                <a:ea typeface="Arial"/>
                <a:cs typeface="Arial"/>
                <a:sym typeface="Arial"/>
              </a:rPr>
              <a:t> Video</a:t>
            </a:r>
            <a:endParaRPr sz="1400">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Char char="•"/>
            </a:pPr>
            <a:r>
              <a:rPr lang="en-US" sz="1400" u="sng">
                <a:solidFill>
                  <a:srgbClr val="1155CC"/>
                </a:solidFill>
                <a:latin typeface="Arial"/>
                <a:ea typeface="Arial"/>
                <a:cs typeface="Arial"/>
                <a:sym typeface="Arial"/>
                <a:hlinkClick r:id="rId8">
                  <a:extLst>
                    <a:ext uri="{A12FA001-AC4F-418D-AE19-62706E023703}">
                      <ahyp:hlinkClr val="tx"/>
                    </a:ext>
                  </a:extLst>
                </a:hlinkClick>
              </a:rPr>
              <a:t>Communication Engineering Collection</a:t>
            </a:r>
            <a:endParaRPr sz="1400">
              <a:latin typeface="Arial"/>
              <a:ea typeface="Arial"/>
              <a:cs typeface="Arial"/>
              <a:sym typeface="Arial"/>
            </a:endParaRPr>
          </a:p>
          <a:p>
            <a:pPr indent="0" lvl="0" marL="0" rtl="0" algn="l">
              <a:spcBef>
                <a:spcPts val="750"/>
              </a:spcBef>
              <a:spcAft>
                <a:spcPts val="0"/>
              </a:spcAft>
              <a:buNone/>
            </a:pPr>
            <a:r>
              <a:t/>
            </a:r>
            <a:endParaRPr sz="1400">
              <a:latin typeface="Arial"/>
              <a:ea typeface="Arial"/>
              <a:cs typeface="Arial"/>
              <a:sym typeface="Arial"/>
            </a:endParaRPr>
          </a:p>
          <a:p>
            <a:pPr indent="0" lvl="0" marL="0" rtl="0" algn="l">
              <a:spcBef>
                <a:spcPts val="750"/>
              </a:spcBef>
              <a:spcAft>
                <a:spcPts val="0"/>
              </a:spcAft>
              <a:buNone/>
            </a:pPr>
            <a:r>
              <a:rPr lang="en-US" sz="1400">
                <a:latin typeface="Arial"/>
                <a:ea typeface="Arial"/>
                <a:cs typeface="Arial"/>
                <a:sym typeface="Arial"/>
              </a:rPr>
              <a:t>Check out the following TryEngineering Tuesday student guides:</a:t>
            </a:r>
            <a:endParaRPr sz="1400">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u="sng">
                <a:solidFill>
                  <a:srgbClr val="1155CC"/>
                </a:solidFill>
                <a:latin typeface="Arial"/>
                <a:ea typeface="Arial"/>
                <a:cs typeface="Arial"/>
                <a:sym typeface="Arial"/>
                <a:hlinkClick r:id="rId9">
                  <a:extLst>
                    <a:ext uri="{A12FA001-AC4F-418D-AE19-62706E023703}">
                      <ahyp:hlinkClr val="tx"/>
                    </a:ext>
                  </a:extLst>
                </a:hlinkClick>
              </a:rPr>
              <a:t>TryEngineering Tuesday: 5G</a:t>
            </a:r>
            <a:endParaRPr sz="1400">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u="sng">
                <a:solidFill>
                  <a:srgbClr val="1155CC"/>
                </a:solidFill>
                <a:latin typeface="Arial"/>
                <a:ea typeface="Arial"/>
                <a:cs typeface="Arial"/>
                <a:sym typeface="Arial"/>
                <a:hlinkClick r:id="rId10">
                  <a:extLst>
                    <a:ext uri="{A12FA001-AC4F-418D-AE19-62706E023703}">
                      <ahyp:hlinkClr val="tx"/>
                    </a:ext>
                  </a:extLst>
                </a:hlinkClick>
              </a:rPr>
              <a:t>TryEngineering Tuesday: Wifi and IEEE 802.11 Standard</a:t>
            </a:r>
            <a:endParaRPr sz="1400">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u="sng">
                <a:solidFill>
                  <a:srgbClr val="1155CC"/>
                </a:solidFill>
                <a:latin typeface="Arial"/>
                <a:ea typeface="Arial"/>
                <a:cs typeface="Arial"/>
                <a:sym typeface="Arial"/>
                <a:hlinkClick r:id="rId11">
                  <a:extLst>
                    <a:ext uri="{A12FA001-AC4F-418D-AE19-62706E023703}">
                      <ahyp:hlinkClr val="tx"/>
                    </a:ext>
                  </a:extLst>
                </a:hlinkClick>
              </a:rPr>
              <a:t>TryEngineering Tuesday: 5G, 6G, and the Metaverse-A Silicon Valley View</a:t>
            </a:r>
            <a:endParaRPr sz="1400">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u="sng">
                <a:solidFill>
                  <a:srgbClr val="1155CC"/>
                </a:solidFill>
                <a:latin typeface="Arial"/>
                <a:ea typeface="Arial"/>
                <a:cs typeface="Arial"/>
                <a:sym typeface="Arial"/>
                <a:hlinkClick r:id="rId12">
                  <a:extLst>
                    <a:ext uri="{A12FA001-AC4F-418D-AE19-62706E023703}">
                      <ahyp:hlinkClr val="tx"/>
                    </a:ext>
                  </a:extLst>
                </a:hlinkClick>
              </a:rPr>
              <a:t>TryEngineering Tuesday: Web3 Featuring GoKnown</a:t>
            </a:r>
            <a:endParaRPr sz="1400">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u="sng">
                <a:solidFill>
                  <a:srgbClr val="1155CC"/>
                </a:solidFill>
                <a:latin typeface="Arial"/>
                <a:ea typeface="Arial"/>
                <a:cs typeface="Arial"/>
                <a:sym typeface="Arial"/>
                <a:hlinkClick r:id="rId13">
                  <a:extLst>
                    <a:ext uri="{A12FA001-AC4F-418D-AE19-62706E023703}">
                      <ahyp:hlinkClr val="tx"/>
                    </a:ext>
                  </a:extLst>
                </a:hlinkClick>
              </a:rPr>
              <a:t>TryEngineering Tuesday: The Metaverse</a:t>
            </a:r>
            <a:endParaRPr sz="1400">
              <a:latin typeface="Arial"/>
              <a:ea typeface="Arial"/>
              <a:cs typeface="Arial"/>
              <a:sym typeface="Arial"/>
            </a:endParaRPr>
          </a:p>
          <a:p>
            <a:pPr indent="-317500" lvl="0" marL="457200" rtl="0" algn="l">
              <a:lnSpc>
                <a:spcPct val="115000"/>
              </a:lnSpc>
              <a:spcBef>
                <a:spcPts val="0"/>
              </a:spcBef>
              <a:spcAft>
                <a:spcPts val="0"/>
              </a:spcAft>
              <a:buSzPts val="1400"/>
              <a:buChar char="•"/>
            </a:pPr>
            <a:r>
              <a:rPr lang="en-US" sz="1400" u="sng">
                <a:solidFill>
                  <a:srgbClr val="1155CC"/>
                </a:solidFill>
                <a:latin typeface="Arial"/>
                <a:ea typeface="Arial"/>
                <a:cs typeface="Arial"/>
                <a:sym typeface="Arial"/>
                <a:hlinkClick r:id="rId14">
                  <a:extLst>
                    <a:ext uri="{A12FA001-AC4F-418D-AE19-62706E023703}">
                      <ahyp:hlinkClr val="tx"/>
                    </a:ext>
                  </a:extLst>
                </a:hlinkClick>
              </a:rPr>
              <a:t>TryEngineering Tuesday: Extended Reality and 5G</a:t>
            </a:r>
            <a:endParaRPr sz="1400">
              <a:latin typeface="Arial"/>
              <a:ea typeface="Arial"/>
              <a:cs typeface="Arial"/>
              <a:sym typeface="Arial"/>
            </a:endParaRPr>
          </a:p>
          <a:p>
            <a:pPr indent="0" lvl="0" marL="0" rtl="0" algn="l">
              <a:spcBef>
                <a:spcPts val="750"/>
              </a:spcBef>
              <a:spcAft>
                <a:spcPts val="0"/>
              </a:spcAft>
              <a:buNone/>
            </a:pPr>
            <a:r>
              <a:t/>
            </a:r>
            <a:endParaRPr/>
          </a:p>
        </p:txBody>
      </p:sp>
      <p:sp>
        <p:nvSpPr>
          <p:cNvPr id="257" name="Google Shape;257;p36"/>
          <p:cNvSpPr txBox="1"/>
          <p:nvPr>
            <p:ph type="title"/>
          </p:nvPr>
        </p:nvSpPr>
        <p:spPr>
          <a:xfrm>
            <a:off x="639424" y="259770"/>
            <a:ext cx="7938900" cy="686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700"/>
              <a:buFont typeface="Arial"/>
              <a:buNone/>
            </a:pPr>
            <a:r>
              <a:rPr lang="en-US"/>
              <a:t>Dig Deeper (Extension Activities)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7"/>
          <p:cNvSpPr txBox="1"/>
          <p:nvPr>
            <p:ph idx="1" type="subTitle"/>
          </p:nvPr>
        </p:nvSpPr>
        <p:spPr>
          <a:xfrm>
            <a:off x="1534641" y="1414683"/>
            <a:ext cx="6096000" cy="102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Vocabulary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8"/>
          <p:cNvSpPr txBox="1"/>
          <p:nvPr>
            <p:ph idx="1" type="body"/>
          </p:nvPr>
        </p:nvSpPr>
        <p:spPr>
          <a:xfrm>
            <a:off x="518675" y="1015850"/>
            <a:ext cx="8352900" cy="39513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Access Point:</a:t>
            </a:r>
            <a:r>
              <a:rPr lang="en-US" sz="1100">
                <a:latin typeface="Arial"/>
                <a:ea typeface="Arial"/>
                <a:cs typeface="Arial"/>
                <a:sym typeface="Arial"/>
              </a:rPr>
              <a:t> a device that creates a wireless local area network, or WLAN, usually in an office or large building.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WiFi: </a:t>
            </a:r>
            <a:r>
              <a:rPr lang="en-US" sz="1100">
                <a:latin typeface="Arial"/>
                <a:ea typeface="Arial"/>
                <a:cs typeface="Arial"/>
                <a:sym typeface="Arial"/>
              </a:rPr>
              <a:t>the radio signal sent from a wireless router to a nearby device, which translates the signal into data you can see and use. This signal allows nearby devices such as computers, laptops, tablets, phones, and gaming systems to connect to the internet</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Beamforming:</a:t>
            </a:r>
            <a:r>
              <a:rPr lang="en-US" sz="1100">
                <a:latin typeface="Arial"/>
                <a:ea typeface="Arial"/>
                <a:cs typeface="Arial"/>
                <a:sym typeface="Arial"/>
              </a:rPr>
              <a:t> a technique that allows a wireless signal to focus its transmission towards a specified device or group of devices rather than allowing the signal to spread equally to any and all devices attached to a network</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Millimeter Waves: </a:t>
            </a:r>
            <a:r>
              <a:rPr lang="en-US" sz="1100">
                <a:latin typeface="Arial"/>
                <a:ea typeface="Arial"/>
                <a:cs typeface="Arial"/>
                <a:sym typeface="Arial"/>
              </a:rPr>
              <a:t> vary in length from 1 to 10 mm, compared to the radio waves that serve today's smartphones, which measure tens of centimeters in length.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Small Cell:</a:t>
            </a:r>
            <a:r>
              <a:rPr lang="en-US" sz="1100">
                <a:latin typeface="Arial"/>
                <a:ea typeface="Arial"/>
                <a:cs typeface="Arial"/>
                <a:sym typeface="Arial"/>
              </a:rPr>
              <a:t> a low-cost radio access point with low radio frequency (RF) power output, footprint and range. It can be deployed indoors or outdoors, and in licensed, shared or unlicensed spectrum.</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Full Duplex:</a:t>
            </a:r>
            <a:r>
              <a:rPr lang="en-US" sz="1100">
                <a:latin typeface="Arial"/>
                <a:ea typeface="Arial"/>
                <a:cs typeface="Arial"/>
                <a:sym typeface="Arial"/>
              </a:rPr>
              <a:t> the ability for data to be transmitted in both directions between a sender and a receiver in a single carrier at the same time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4G: </a:t>
            </a:r>
            <a:r>
              <a:rPr lang="en-US" sz="1100">
                <a:latin typeface="Arial"/>
                <a:ea typeface="Arial"/>
                <a:cs typeface="Arial"/>
                <a:sym typeface="Arial"/>
              </a:rPr>
              <a:t>the 4th generation of broadband wireless technology which follows the third generation (3G) and precedes the fifth generation (5G). This generation of wireless technology allows for speeds of up to 100 megabits per second (Mbps), making it suitable for applications such as streaming high-definition video and audio. </a:t>
            </a:r>
            <a:endParaRPr sz="1100">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5G:</a:t>
            </a:r>
            <a:r>
              <a:rPr lang="en-US" sz="1100">
                <a:latin typeface="Arial"/>
                <a:ea typeface="Arial"/>
                <a:cs typeface="Arial"/>
                <a:sym typeface="Arial"/>
              </a:rPr>
              <a:t> the 5th generation of broadband wireless technology which follows the fourth generation (4G) and precedes the sixth generation (6G). This generation of wireless technology allows for speeds of up to 20 gigabits per second (Gbps), making it suitable for applications such IoT/Smart Technologies and extended realities. </a:t>
            </a:r>
            <a:endParaRPr sz="1100">
              <a:latin typeface="Arial"/>
              <a:ea typeface="Arial"/>
              <a:cs typeface="Arial"/>
              <a:sym typeface="Arial"/>
            </a:endParaRPr>
          </a:p>
          <a:p>
            <a:pPr indent="0" lvl="0" marL="457200" marR="0" rtl="0" algn="l">
              <a:lnSpc>
                <a:spcPct val="115000"/>
              </a:lnSpc>
              <a:spcBef>
                <a:spcPts val="0"/>
              </a:spcBef>
              <a:spcAft>
                <a:spcPts val="0"/>
              </a:spcAft>
              <a:buNone/>
            </a:pPr>
            <a:r>
              <a:t/>
            </a:r>
            <a:endParaRPr sz="1200">
              <a:latin typeface="Arial"/>
              <a:ea typeface="Arial"/>
              <a:cs typeface="Arial"/>
              <a:sym typeface="Arial"/>
            </a:endParaRPr>
          </a:p>
        </p:txBody>
      </p:sp>
      <p:sp>
        <p:nvSpPr>
          <p:cNvPr id="268" name="Google Shape;268;p38"/>
          <p:cNvSpPr txBox="1"/>
          <p:nvPr>
            <p:ph type="title"/>
          </p:nvPr>
        </p:nvSpPr>
        <p:spPr>
          <a:xfrm>
            <a:off x="639424" y="259770"/>
            <a:ext cx="7938900" cy="686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Vocabulary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idx="1" type="body"/>
          </p:nvPr>
        </p:nvSpPr>
        <p:spPr>
          <a:xfrm>
            <a:off x="639815" y="1076139"/>
            <a:ext cx="7938900" cy="30714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Clr>
                <a:schemeClr val="dk1"/>
              </a:buClr>
              <a:buSzPts val="1100"/>
              <a:buFont typeface="Arial"/>
              <a:buNone/>
            </a:pPr>
            <a:r>
              <a:rPr lang="en-US"/>
              <a:t>Raise your hand if you’ve ever gone into a basement, an elevator, or maybe even stood behind a big brick wall, and suddenly your phone has no signal. It’s like your speedy radio waves—which are racing to bring you data at the speed of light—hit an invisible obstacle or a massive traffic jam! Only this traffic jam isn't cars; it's the stuff we use to build our world.</a:t>
            </a:r>
            <a:endParaRPr/>
          </a:p>
          <a:p>
            <a:pPr indent="0" lvl="0" marL="0" rtl="0" algn="l">
              <a:spcBef>
                <a:spcPts val="750"/>
              </a:spcBef>
              <a:spcAft>
                <a:spcPts val="0"/>
              </a:spcAft>
              <a:buClr>
                <a:schemeClr val="dk1"/>
              </a:buClr>
              <a:buSzPts val="1100"/>
              <a:buFont typeface="Arial"/>
              <a:buNone/>
            </a:pPr>
            <a:r>
              <a:t/>
            </a:r>
            <a:endParaRPr/>
          </a:p>
          <a:p>
            <a:pPr indent="0" lvl="0" marL="0" rtl="0" algn="l">
              <a:spcBef>
                <a:spcPts val="750"/>
              </a:spcBef>
              <a:spcAft>
                <a:spcPts val="0"/>
              </a:spcAft>
              <a:buNone/>
            </a:pPr>
            <a:r>
              <a:rPr lang="en-US"/>
              <a:t>What kind of materials do you think are the biggest, baddest blockers that can stop a signal traveling that fast dead in its tracks? Let’s find out what's playing 'keep-away' with our radio waves!</a:t>
            </a:r>
            <a:endParaRPr/>
          </a:p>
        </p:txBody>
      </p:sp>
      <p:sp>
        <p:nvSpPr>
          <p:cNvPr id="165" name="Google Shape;165;p21"/>
          <p:cNvSpPr txBox="1"/>
          <p:nvPr>
            <p:ph type="title"/>
          </p:nvPr>
        </p:nvSpPr>
        <p:spPr>
          <a:xfrm>
            <a:off x="639424" y="259770"/>
            <a:ext cx="7938900" cy="686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Invisible Obstacle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9"/>
          <p:cNvSpPr txBox="1"/>
          <p:nvPr>
            <p:ph idx="1" type="body"/>
          </p:nvPr>
        </p:nvSpPr>
        <p:spPr>
          <a:xfrm>
            <a:off x="518675" y="1015850"/>
            <a:ext cx="8445600" cy="39513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chemeClr val="dk1"/>
              </a:buClr>
              <a:buSzPts val="1200"/>
              <a:buFont typeface="Calibri"/>
              <a:buChar char="●"/>
            </a:pPr>
            <a:r>
              <a:rPr b="1" lang="en-US" sz="1200"/>
              <a:t>Cell Network:</a:t>
            </a:r>
            <a:r>
              <a:rPr lang="en-US" sz="1200"/>
              <a:t> many cell stations make up a cell network</a:t>
            </a:r>
            <a:endParaRPr sz="1200"/>
          </a:p>
          <a:p>
            <a:pPr indent="-304800" lvl="0" marL="457200" rtl="0" algn="l">
              <a:lnSpc>
                <a:spcPct val="115000"/>
              </a:lnSpc>
              <a:spcBef>
                <a:spcPts val="0"/>
              </a:spcBef>
              <a:spcAft>
                <a:spcPts val="0"/>
              </a:spcAft>
              <a:buClr>
                <a:schemeClr val="dk1"/>
              </a:buClr>
              <a:buSzPts val="1200"/>
              <a:buFont typeface="Calibri"/>
              <a:buChar char="●"/>
            </a:pPr>
            <a:r>
              <a:rPr b="1" lang="en-US" sz="1200"/>
              <a:t>Cell Station: </a:t>
            </a:r>
            <a:r>
              <a:rPr lang="en-US" sz="1200"/>
              <a:t>transreceivers that serve as the primary hub for connectivity of wireless device communication. It connects one device to a network or other devices. Wireless internet uses cell towers to create a WiFi network that your devices connect to.</a:t>
            </a:r>
            <a:endParaRPr sz="1200"/>
          </a:p>
          <a:p>
            <a:pPr indent="-304800" lvl="0" marL="457200" rtl="0" algn="l">
              <a:lnSpc>
                <a:spcPct val="115000"/>
              </a:lnSpc>
              <a:spcBef>
                <a:spcPts val="0"/>
              </a:spcBef>
              <a:spcAft>
                <a:spcPts val="0"/>
              </a:spcAft>
              <a:buClr>
                <a:schemeClr val="dk1"/>
              </a:buClr>
              <a:buSzPts val="1200"/>
              <a:buFont typeface="Calibri"/>
              <a:buChar char="●"/>
            </a:pPr>
            <a:r>
              <a:rPr b="1" lang="en-US" sz="1200"/>
              <a:t>Waves</a:t>
            </a:r>
            <a:r>
              <a:rPr lang="en-US" sz="1200"/>
              <a:t>:</a:t>
            </a:r>
            <a:r>
              <a:rPr lang="en-US" sz="1200"/>
              <a:t> disturbance or variation that transfers energy progressively from point to point in a medium. Radio waves and millimeter waves are the foundational types of waves with regards to wireless communications</a:t>
            </a:r>
            <a:endParaRPr sz="1200"/>
          </a:p>
          <a:p>
            <a:pPr indent="-304800" lvl="0" marL="457200" rtl="0" algn="l">
              <a:lnSpc>
                <a:spcPct val="115000"/>
              </a:lnSpc>
              <a:spcBef>
                <a:spcPts val="0"/>
              </a:spcBef>
              <a:spcAft>
                <a:spcPts val="0"/>
              </a:spcAft>
              <a:buClr>
                <a:schemeClr val="dk1"/>
              </a:buClr>
              <a:buSzPts val="1200"/>
              <a:buFont typeface="Calibri"/>
              <a:buChar char="●"/>
            </a:pPr>
            <a:r>
              <a:rPr b="1" lang="en-US" sz="1200"/>
              <a:t>Wavelength:</a:t>
            </a:r>
            <a:r>
              <a:rPr lang="en-US" sz="1200"/>
              <a:t> the distance between identical points (adjacent crests) in the adjacent cycles of a waveform signal propagated in space or along a wire. In wireless systems, this length is usually specified in meters (m), centimeters (cm) or millimeters (mm).</a:t>
            </a:r>
            <a:endParaRPr sz="1200"/>
          </a:p>
          <a:p>
            <a:pPr indent="-304800" lvl="0" marL="457200" rtl="0" algn="l">
              <a:lnSpc>
                <a:spcPct val="115000"/>
              </a:lnSpc>
              <a:spcBef>
                <a:spcPts val="0"/>
              </a:spcBef>
              <a:spcAft>
                <a:spcPts val="0"/>
              </a:spcAft>
              <a:buClr>
                <a:schemeClr val="dk1"/>
              </a:buClr>
              <a:buSzPts val="1200"/>
              <a:buFont typeface="Calibri"/>
              <a:buChar char="●"/>
            </a:pPr>
            <a:r>
              <a:rPr b="1" lang="en-US" sz="1200"/>
              <a:t>Amplitude:</a:t>
            </a:r>
            <a:r>
              <a:rPr lang="en-US" sz="1200"/>
              <a:t> the maximum displacement or distance moved by a point on a vibrating body or wave measured from its equilibrium position.</a:t>
            </a:r>
            <a:endParaRPr sz="1200"/>
          </a:p>
          <a:p>
            <a:pPr indent="-304800" lvl="0" marL="457200" rtl="0" algn="l">
              <a:lnSpc>
                <a:spcPct val="115000"/>
              </a:lnSpc>
              <a:spcBef>
                <a:spcPts val="0"/>
              </a:spcBef>
              <a:spcAft>
                <a:spcPts val="0"/>
              </a:spcAft>
              <a:buClr>
                <a:schemeClr val="dk1"/>
              </a:buClr>
              <a:buSzPts val="1200"/>
              <a:buFont typeface="Calibri"/>
              <a:buChar char="●"/>
            </a:pPr>
            <a:r>
              <a:rPr b="1" lang="en-US" sz="1200"/>
              <a:t>Electromagnetic Spectrum: </a:t>
            </a:r>
            <a:r>
              <a:rPr lang="en-US" sz="1200"/>
              <a:t>t</a:t>
            </a:r>
            <a:r>
              <a:rPr lang="en-US" sz="1200"/>
              <a:t>he complete range of all types of radiation that has both electric and magnetic fields and travels in waves. The range of waves that includes radio waves, microwaves, infrared waves, visible light, ultraviolet light, X-rays, and gamma rays.</a:t>
            </a:r>
            <a:endParaRPr sz="1200"/>
          </a:p>
          <a:p>
            <a:pPr indent="-304800" lvl="0" marL="457200" rtl="0" algn="l">
              <a:lnSpc>
                <a:spcPct val="115000"/>
              </a:lnSpc>
              <a:spcBef>
                <a:spcPts val="0"/>
              </a:spcBef>
              <a:spcAft>
                <a:spcPts val="0"/>
              </a:spcAft>
              <a:buClr>
                <a:schemeClr val="dk1"/>
              </a:buClr>
              <a:buSzPts val="1200"/>
              <a:buFont typeface="Calibri"/>
              <a:buChar char="●"/>
            </a:pPr>
            <a:r>
              <a:rPr b="1" lang="en-US" sz="1200"/>
              <a:t>Bandwidth:</a:t>
            </a:r>
            <a:r>
              <a:rPr lang="en-US" sz="1200"/>
              <a:t> amount of data capable of being transmitted through an internet connection in a given amount of time; not to be confused with internet speed</a:t>
            </a:r>
            <a:endParaRPr sz="1200"/>
          </a:p>
          <a:p>
            <a:pPr indent="-304800" lvl="0" marL="457200" rtl="0" algn="l">
              <a:lnSpc>
                <a:spcPct val="115000"/>
              </a:lnSpc>
              <a:spcBef>
                <a:spcPts val="0"/>
              </a:spcBef>
              <a:spcAft>
                <a:spcPts val="0"/>
              </a:spcAft>
              <a:buClr>
                <a:schemeClr val="dk1"/>
              </a:buClr>
              <a:buSzPts val="1200"/>
              <a:buFont typeface="Calibri"/>
              <a:buChar char="●"/>
            </a:pPr>
            <a:r>
              <a:rPr b="1" lang="en-US" sz="1200"/>
              <a:t>Delay: </a:t>
            </a:r>
            <a:r>
              <a:rPr lang="en-US" sz="1200"/>
              <a:t>a characteristic that describes the time it takes for data to travel from one endpoint to another in a telecommunications network</a:t>
            </a:r>
            <a:endParaRPr sz="1200"/>
          </a:p>
          <a:p>
            <a:pPr indent="0" lvl="0" marL="457200" rtl="0" algn="l">
              <a:lnSpc>
                <a:spcPct val="115000"/>
              </a:lnSpc>
              <a:spcBef>
                <a:spcPts val="0"/>
              </a:spcBef>
              <a:spcAft>
                <a:spcPts val="0"/>
              </a:spcAft>
              <a:buNone/>
            </a:pPr>
            <a:r>
              <a:t/>
            </a:r>
            <a:endParaRPr sz="1200">
              <a:latin typeface="Roboto Light"/>
              <a:ea typeface="Roboto Light"/>
              <a:cs typeface="Roboto Light"/>
              <a:sym typeface="Roboto Light"/>
            </a:endParaRPr>
          </a:p>
        </p:txBody>
      </p:sp>
      <p:sp>
        <p:nvSpPr>
          <p:cNvPr id="274" name="Google Shape;274;p39"/>
          <p:cNvSpPr txBox="1"/>
          <p:nvPr>
            <p:ph type="title"/>
          </p:nvPr>
        </p:nvSpPr>
        <p:spPr>
          <a:xfrm>
            <a:off x="639424" y="259770"/>
            <a:ext cx="7938900" cy="686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Vocabulary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0"/>
          <p:cNvSpPr txBox="1"/>
          <p:nvPr>
            <p:ph idx="1" type="subTitle"/>
          </p:nvPr>
        </p:nvSpPr>
        <p:spPr>
          <a:xfrm>
            <a:off x="1523991" y="1263058"/>
            <a:ext cx="6096000" cy="102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Engineering Fields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1"/>
          <p:cNvSpPr txBox="1"/>
          <p:nvPr>
            <p:ph idx="12" type="sldNum"/>
          </p:nvPr>
        </p:nvSpPr>
        <p:spPr>
          <a:xfrm>
            <a:off x="6708912" y="4758644"/>
            <a:ext cx="2057400" cy="191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libri"/>
              <a:buNone/>
            </a:pPr>
            <a:fld id="{00000000-1234-1234-1234-123412341234}" type="slidenum">
              <a:rPr lang="en-US"/>
              <a:t>‹#›</a:t>
            </a:fld>
            <a:endParaRPr/>
          </a:p>
        </p:txBody>
      </p:sp>
      <p:sp>
        <p:nvSpPr>
          <p:cNvPr id="285" name="Google Shape;285;p41"/>
          <p:cNvSpPr txBox="1"/>
          <p:nvPr>
            <p:ph type="title"/>
          </p:nvPr>
        </p:nvSpPr>
        <p:spPr>
          <a:xfrm>
            <a:off x="639424" y="259770"/>
            <a:ext cx="7938900" cy="686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What is Engineering?</a:t>
            </a:r>
            <a:endParaRPr/>
          </a:p>
        </p:txBody>
      </p:sp>
      <p:grpSp>
        <p:nvGrpSpPr>
          <p:cNvPr id="286" name="Google Shape;286;p41"/>
          <p:cNvGrpSpPr/>
          <p:nvPr/>
        </p:nvGrpSpPr>
        <p:grpSpPr>
          <a:xfrm>
            <a:off x="782053" y="1106907"/>
            <a:ext cx="4480500" cy="3392400"/>
            <a:chOff x="782053" y="1106907"/>
            <a:chExt cx="4480500" cy="3392400"/>
          </a:xfrm>
        </p:grpSpPr>
        <p:sp>
          <p:nvSpPr>
            <p:cNvPr id="287" name="Google Shape;287;p41"/>
            <p:cNvSpPr/>
            <p:nvPr/>
          </p:nvSpPr>
          <p:spPr>
            <a:xfrm>
              <a:off x="782053" y="1106907"/>
              <a:ext cx="4480500" cy="33924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What is engineering? What does it take to be an engineer? Do you need to be a math whiz? Aspiring engineers tackle these questions and help demystify their chosen profession." id="288" name="Google Shape;288;p41" title="What is Engineering?">
              <a:hlinkClick r:id="rId3"/>
            </p:cNvPr>
            <p:cNvPicPr preferRelativeResize="0"/>
            <p:nvPr/>
          </p:nvPicPr>
          <p:blipFill rotWithShape="1">
            <a:blip r:embed="rId4">
              <a:alphaModFix/>
            </a:blip>
            <a:srcRect b="0" l="0" r="0" t="0"/>
            <a:stretch/>
          </p:blipFill>
          <p:spPr>
            <a:xfrm>
              <a:off x="928190" y="1239756"/>
              <a:ext cx="4185800" cy="3139350"/>
            </a:xfrm>
            <a:prstGeom prst="rect">
              <a:avLst/>
            </a:prstGeom>
            <a:noFill/>
            <a:ln>
              <a:noFill/>
            </a:ln>
          </p:spPr>
        </p:pic>
      </p:grpSp>
      <p:sp>
        <p:nvSpPr>
          <p:cNvPr id="289" name="Google Shape;289;p41"/>
          <p:cNvSpPr txBox="1"/>
          <p:nvPr/>
        </p:nvSpPr>
        <p:spPr>
          <a:xfrm>
            <a:off x="5396410" y="1866713"/>
            <a:ext cx="3287400" cy="198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Learn about engineering and how engineers are creative problem solvers and innovators who work to make the world a better place.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alibri"/>
              <a:buNone/>
            </a:pPr>
            <a:r>
              <a:rPr b="0" i="1" lang="en-US" sz="1400" u="none" cap="none" strike="noStrike">
                <a:solidFill>
                  <a:schemeClr val="dk1"/>
                </a:solidFill>
                <a:latin typeface="Calibri"/>
                <a:ea typeface="Calibri"/>
                <a:cs typeface="Calibri"/>
                <a:sym typeface="Calibri"/>
              </a:rPr>
              <a:t>(Video 3:43)</a:t>
            </a:r>
            <a:endParaRPr b="0" i="1" sz="1400" u="none" cap="none" strike="noStrike">
              <a:solidFill>
                <a:schemeClr val="dk1"/>
              </a:solidFill>
              <a:latin typeface="Calibri"/>
              <a:ea typeface="Calibri"/>
              <a:cs typeface="Calibri"/>
              <a:sym typeface="Calibri"/>
            </a:endParaRPr>
          </a:p>
        </p:txBody>
      </p:sp>
      <p:sp>
        <p:nvSpPr>
          <p:cNvPr id="290" name="Google Shape;290;p41"/>
          <p:cNvSpPr txBox="1"/>
          <p:nvPr/>
        </p:nvSpPr>
        <p:spPr>
          <a:xfrm>
            <a:off x="721560" y="4485164"/>
            <a:ext cx="5113800" cy="32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chemeClr val="dk1"/>
                </a:solidFill>
                <a:latin typeface="Calibri"/>
                <a:ea typeface="Calibri"/>
                <a:cs typeface="Calibri"/>
                <a:sym typeface="Calibri"/>
              </a:rPr>
              <a:t>Source: TeachEngineering YouTube Channel </a:t>
            </a:r>
            <a:r>
              <a:rPr b="0" i="1" lang="en-US" sz="800" u="sng" cap="none" strike="noStrike">
                <a:solidFill>
                  <a:schemeClr val="dk1"/>
                </a:solidFill>
                <a:latin typeface="Calibri"/>
                <a:ea typeface="Calibri"/>
                <a:cs typeface="Calibri"/>
                <a:sym typeface="Calibri"/>
                <a:hlinkClick r:id="rId5">
                  <a:extLst>
                    <a:ext uri="{A12FA001-AC4F-418D-AE19-62706E023703}">
                      <ahyp:hlinkClr val="tx"/>
                    </a:ext>
                  </a:extLst>
                </a:hlinkClick>
              </a:rPr>
              <a:t>- http://www.youtube.com/watch?v=H9VDkvgGmVo </a:t>
            </a:r>
            <a:endParaRPr b="0" i="0" sz="8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2"/>
          <p:cNvSpPr txBox="1"/>
          <p:nvPr>
            <p:ph idx="12" type="sldNum"/>
          </p:nvPr>
        </p:nvSpPr>
        <p:spPr>
          <a:xfrm>
            <a:off x="6708912" y="4758644"/>
            <a:ext cx="2057400" cy="191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libri"/>
              <a:buNone/>
            </a:pPr>
            <a:fld id="{00000000-1234-1234-1234-123412341234}" type="slidenum">
              <a:rPr lang="en-US"/>
              <a:t>‹#›</a:t>
            </a:fld>
            <a:endParaRPr/>
          </a:p>
        </p:txBody>
      </p:sp>
      <p:sp>
        <p:nvSpPr>
          <p:cNvPr id="297" name="Google Shape;297;p42"/>
          <p:cNvSpPr txBox="1"/>
          <p:nvPr>
            <p:ph type="title"/>
          </p:nvPr>
        </p:nvSpPr>
        <p:spPr>
          <a:xfrm>
            <a:off x="639424" y="259770"/>
            <a:ext cx="7938900" cy="686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Related Engineering Fields</a:t>
            </a:r>
            <a:endParaRPr/>
          </a:p>
        </p:txBody>
      </p:sp>
      <p:sp>
        <p:nvSpPr>
          <p:cNvPr id="298" name="Google Shape;298;p42"/>
          <p:cNvSpPr txBox="1"/>
          <p:nvPr/>
        </p:nvSpPr>
        <p:spPr>
          <a:xfrm>
            <a:off x="628650" y="1140100"/>
            <a:ext cx="5226600" cy="33153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90000"/>
              </a:lnSpc>
              <a:spcBef>
                <a:spcPts val="750"/>
              </a:spcBef>
              <a:spcAft>
                <a:spcPts val="0"/>
              </a:spcAft>
              <a:buClr>
                <a:srgbClr val="00B0F0"/>
              </a:buClr>
              <a:buSzPts val="2000"/>
              <a:buFont typeface="Arial"/>
              <a:buChar char="•"/>
            </a:pPr>
            <a:r>
              <a:rPr b="0" i="0" lang="en-US" sz="2000" u="none" cap="none" strike="noStrike">
                <a:solidFill>
                  <a:schemeClr val="dk1"/>
                </a:solidFill>
                <a:latin typeface="Calibri"/>
                <a:ea typeface="Calibri"/>
                <a:cs typeface="Calibri"/>
                <a:sym typeface="Calibri"/>
              </a:rPr>
              <a:t>There are several types of engineering fields that are involved with communication. Here are just some of the related engineering fields.</a:t>
            </a:r>
            <a:endParaRPr b="0" i="0" sz="2000" u="none" cap="none" strike="noStrike">
              <a:solidFill>
                <a:schemeClr val="dk1"/>
              </a:solidFill>
              <a:latin typeface="Calibri"/>
              <a:ea typeface="Calibri"/>
              <a:cs typeface="Calibri"/>
              <a:sym typeface="Calibri"/>
            </a:endParaRPr>
          </a:p>
          <a:p>
            <a:pPr indent="-355600" lvl="1" marL="914400" marR="0" rtl="0" algn="l">
              <a:lnSpc>
                <a:spcPct val="90000"/>
              </a:lnSpc>
              <a:spcBef>
                <a:spcPts val="0"/>
              </a:spcBef>
              <a:spcAft>
                <a:spcPts val="0"/>
              </a:spcAft>
              <a:buClr>
                <a:srgbClr val="000000"/>
              </a:buClr>
              <a:buSzPts val="2000"/>
              <a:buFont typeface="Calibri"/>
              <a:buChar char="•"/>
            </a:pPr>
            <a:r>
              <a:rPr b="0" i="0" lang="en-US" sz="2000" u="sng" cap="none" strike="noStrike">
                <a:solidFill>
                  <a:schemeClr val="hlink"/>
                </a:solidFill>
                <a:latin typeface="Calibri"/>
                <a:ea typeface="Calibri"/>
                <a:cs typeface="Calibri"/>
                <a:sym typeface="Calibri"/>
                <a:hlinkClick r:id="rId3"/>
              </a:rPr>
              <a:t>Electrical Engineering</a:t>
            </a:r>
            <a:endParaRPr b="0" i="0" sz="2000" u="none" cap="none" strike="noStrike">
              <a:solidFill>
                <a:schemeClr val="dk1"/>
              </a:solidFill>
              <a:latin typeface="Calibri"/>
              <a:ea typeface="Calibri"/>
              <a:cs typeface="Calibri"/>
              <a:sym typeface="Calibri"/>
            </a:endParaRPr>
          </a:p>
          <a:p>
            <a:pPr indent="-355600" lvl="1" marL="914400" marR="0" rtl="0" algn="l">
              <a:lnSpc>
                <a:spcPct val="90000"/>
              </a:lnSpc>
              <a:spcBef>
                <a:spcPts val="0"/>
              </a:spcBef>
              <a:spcAft>
                <a:spcPts val="0"/>
              </a:spcAft>
              <a:buClr>
                <a:schemeClr val="dk1"/>
              </a:buClr>
              <a:buSzPts val="2000"/>
              <a:buFont typeface="Calibri"/>
              <a:buChar char="•"/>
            </a:pPr>
            <a:r>
              <a:rPr lang="en-US" sz="2000" u="sng">
                <a:solidFill>
                  <a:schemeClr val="hlink"/>
                </a:solidFill>
                <a:latin typeface="Calibri"/>
                <a:ea typeface="Calibri"/>
                <a:cs typeface="Calibri"/>
                <a:sym typeface="Calibri"/>
                <a:hlinkClick r:id="rId4"/>
              </a:rPr>
              <a:t>Computer Information Technology</a:t>
            </a:r>
            <a:endParaRPr sz="2000">
              <a:solidFill>
                <a:schemeClr val="dk1"/>
              </a:solidFill>
              <a:latin typeface="Calibri"/>
              <a:ea typeface="Calibri"/>
              <a:cs typeface="Calibri"/>
              <a:sym typeface="Calibri"/>
            </a:endParaRPr>
          </a:p>
          <a:p>
            <a:pPr indent="-355600" lvl="1" marL="914400" marR="0" rtl="0" algn="l">
              <a:lnSpc>
                <a:spcPct val="90000"/>
              </a:lnSpc>
              <a:spcBef>
                <a:spcPts val="0"/>
              </a:spcBef>
              <a:spcAft>
                <a:spcPts val="0"/>
              </a:spcAft>
              <a:buClr>
                <a:schemeClr val="dk1"/>
              </a:buClr>
              <a:buSzPts val="2000"/>
              <a:buFont typeface="Calibri"/>
              <a:buChar char="•"/>
            </a:pPr>
            <a:r>
              <a:rPr lang="en-US" sz="2000" u="sng">
                <a:solidFill>
                  <a:schemeClr val="hlink"/>
                </a:solidFill>
                <a:latin typeface="Calibri"/>
                <a:ea typeface="Calibri"/>
                <a:cs typeface="Calibri"/>
                <a:sym typeface="Calibri"/>
                <a:hlinkClick r:id="rId5"/>
              </a:rPr>
              <a:t>Computer Information Systems</a:t>
            </a:r>
            <a:endParaRPr sz="2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rgbClr val="00B0F0"/>
              </a:buClr>
              <a:buSzPts val="2000"/>
              <a:buFont typeface="Arial"/>
              <a:buChar char="•"/>
            </a:pPr>
            <a:r>
              <a:rPr b="0" i="0" lang="en-US" sz="2000" u="none" cap="none" strike="noStrike">
                <a:solidFill>
                  <a:schemeClr val="dk1"/>
                </a:solidFill>
                <a:latin typeface="Calibri"/>
                <a:ea typeface="Calibri"/>
                <a:cs typeface="Calibri"/>
                <a:sym typeface="Calibri"/>
              </a:rPr>
              <a:t>Explore the </a:t>
            </a:r>
            <a:r>
              <a:rPr b="0" i="0" lang="en-US" sz="2000" u="sng" cap="none" strike="noStrike">
                <a:solidFill>
                  <a:schemeClr val="dk1"/>
                </a:solidFill>
                <a:latin typeface="Calibri"/>
                <a:ea typeface="Calibri"/>
                <a:cs typeface="Calibri"/>
                <a:sym typeface="Calibri"/>
                <a:hlinkClick r:id="rId6">
                  <a:extLst>
                    <a:ext uri="{A12FA001-AC4F-418D-AE19-62706E023703}">
                      <ahyp:hlinkClr val="tx"/>
                    </a:ext>
                  </a:extLst>
                </a:hlinkClick>
              </a:rPr>
              <a:t>Engineering Fields Infographic</a:t>
            </a:r>
            <a:r>
              <a:rPr b="0" i="0" lang="en-US" sz="2000" u="none" cap="none" strike="noStrike">
                <a:solidFill>
                  <a:schemeClr val="dk1"/>
                </a:solidFill>
                <a:latin typeface="Calibri"/>
                <a:ea typeface="Calibri"/>
                <a:cs typeface="Calibri"/>
                <a:sym typeface="Calibri"/>
              </a:rPr>
              <a:t> - How will </a:t>
            </a:r>
            <a:r>
              <a:rPr b="1" i="0" lang="en-US" sz="2000" u="none" cap="none" strike="noStrike">
                <a:solidFill>
                  <a:srgbClr val="00B0F0"/>
                </a:solidFill>
                <a:latin typeface="Calibri"/>
                <a:ea typeface="Calibri"/>
                <a:cs typeface="Calibri"/>
                <a:sym typeface="Calibri"/>
              </a:rPr>
              <a:t>YOU</a:t>
            </a:r>
            <a:r>
              <a:rPr b="0" i="0" lang="en-US" sz="2000" u="none" cap="none" strike="noStrike">
                <a:solidFill>
                  <a:schemeClr val="dk1"/>
                </a:solidFill>
                <a:latin typeface="Calibri"/>
                <a:ea typeface="Calibri"/>
                <a:cs typeface="Calibri"/>
                <a:sym typeface="Calibri"/>
              </a:rPr>
              <a:t> change the world? </a:t>
            </a:r>
            <a:br>
              <a:rPr b="0" i="0" lang="en-US" sz="2000" u="none" cap="none" strike="noStrike">
                <a:solidFill>
                  <a:schemeClr val="dk1"/>
                </a:solidFill>
                <a:latin typeface="Calibri"/>
                <a:ea typeface="Calibri"/>
                <a:cs typeface="Calibri"/>
                <a:sym typeface="Calibri"/>
              </a:rPr>
            </a:br>
            <a:r>
              <a:rPr b="0" i="0" lang="en-US" sz="1500" u="none" cap="none" strike="noStrike">
                <a:solidFill>
                  <a:schemeClr val="dk1"/>
                </a:solidFill>
                <a:latin typeface="Century Gothic"/>
                <a:ea typeface="Century Gothic"/>
                <a:cs typeface="Century Gothic"/>
                <a:sym typeface="Century Gothic"/>
              </a:rPr>
              <a:t>Engineers are the inventors and problem solvers of the world! More than twenty five major specialties are recognized in the field of engineering. </a:t>
            </a:r>
            <a:r>
              <a:rPr b="1" i="0" lang="en-US" sz="1500" u="none" cap="none" strike="noStrike">
                <a:solidFill>
                  <a:schemeClr val="dk1"/>
                </a:solidFill>
                <a:latin typeface="Century Gothic"/>
                <a:ea typeface="Century Gothic"/>
                <a:cs typeface="Century Gothic"/>
                <a:sym typeface="Century Gothic"/>
              </a:rPr>
              <a:t>Engineers make the world a better place! </a:t>
            </a:r>
            <a:endParaRPr b="0" i="0" sz="18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9" name="Google Shape;299;p42"/>
          <p:cNvSpPr txBox="1"/>
          <p:nvPr/>
        </p:nvSpPr>
        <p:spPr>
          <a:xfrm>
            <a:off x="7025275" y="1129050"/>
            <a:ext cx="125400" cy="3513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pic>
        <p:nvPicPr>
          <p:cNvPr id="300" name="Google Shape;300;p42">
            <a:hlinkClick r:id="rId7"/>
          </p:cNvPr>
          <p:cNvPicPr preferRelativeResize="0"/>
          <p:nvPr/>
        </p:nvPicPr>
        <p:blipFill rotWithShape="1">
          <a:blip r:embed="rId8">
            <a:alphaModFix/>
          </a:blip>
          <a:srcRect b="0" l="0" r="0" t="0"/>
          <a:stretch/>
        </p:blipFill>
        <p:spPr>
          <a:xfrm rot="641780">
            <a:off x="6073341" y="784178"/>
            <a:ext cx="2485145" cy="321119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3"/>
          <p:cNvSpPr txBox="1"/>
          <p:nvPr/>
        </p:nvSpPr>
        <p:spPr>
          <a:xfrm>
            <a:off x="577350" y="536988"/>
            <a:ext cx="7772400" cy="15777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Century Gothic"/>
              <a:buNone/>
            </a:pPr>
            <a:r>
              <a:rPr b="0" i="0" lang="en-US" sz="2400" u="none" cap="none" strike="noStrike">
                <a:solidFill>
                  <a:schemeClr val="dk1"/>
                </a:solidFill>
                <a:latin typeface="Century Gothic"/>
                <a:ea typeface="Century Gothic"/>
                <a:cs typeface="Century Gothic"/>
                <a:sym typeface="Century Gothic"/>
              </a:rPr>
              <a:t>For more engineering lesson plans and </a:t>
            </a:r>
            <a:br>
              <a:rPr b="0" i="0" lang="en-US" sz="2400" u="none" cap="none" strike="noStrike">
                <a:solidFill>
                  <a:schemeClr val="dk1"/>
                </a:solidFill>
                <a:latin typeface="Century Gothic"/>
                <a:ea typeface="Century Gothic"/>
                <a:cs typeface="Century Gothic"/>
                <a:sym typeface="Century Gothic"/>
              </a:rPr>
            </a:br>
            <a:r>
              <a:rPr b="0" i="0" lang="en-US" sz="2400" u="none" cap="none" strike="noStrike">
                <a:solidFill>
                  <a:schemeClr val="dk1"/>
                </a:solidFill>
                <a:latin typeface="Century Gothic"/>
                <a:ea typeface="Century Gothic"/>
                <a:cs typeface="Century Gothic"/>
                <a:sym typeface="Century Gothic"/>
              </a:rPr>
              <a:t>resources like games, engineering careers, </a:t>
            </a:r>
            <a:br>
              <a:rPr b="0" i="0" lang="en-US" sz="2400" u="none" cap="none" strike="noStrike">
                <a:solidFill>
                  <a:schemeClr val="dk1"/>
                </a:solidFill>
                <a:latin typeface="Century Gothic"/>
                <a:ea typeface="Century Gothic"/>
                <a:cs typeface="Century Gothic"/>
                <a:sym typeface="Century Gothic"/>
              </a:rPr>
            </a:br>
            <a:r>
              <a:rPr b="0" i="0" lang="en-US" sz="2400" u="none" cap="none" strike="noStrike">
                <a:solidFill>
                  <a:schemeClr val="dk1"/>
                </a:solidFill>
                <a:latin typeface="Century Gothic"/>
                <a:ea typeface="Century Gothic"/>
                <a:cs typeface="Century Gothic"/>
                <a:sym typeface="Century Gothic"/>
              </a:rPr>
              <a:t>and STEM opportunities visit IEEE’s </a:t>
            </a:r>
            <a:r>
              <a:rPr b="0" i="0" lang="en-US" sz="2400" u="sng" cap="none" strike="noStrike">
                <a:solidFill>
                  <a:schemeClr val="hlink"/>
                </a:solidFill>
                <a:latin typeface="Century Gothic"/>
                <a:ea typeface="Century Gothic"/>
                <a:cs typeface="Century Gothic"/>
                <a:sym typeface="Century Gothic"/>
                <a:hlinkClick r:id="rId3"/>
              </a:rPr>
              <a:t>TryEngineering.org</a:t>
            </a:r>
            <a:endParaRPr b="0" i="0" sz="2400" u="none" cap="none" strike="noStrike">
              <a:solidFill>
                <a:schemeClr val="dk1"/>
              </a:solidFill>
              <a:latin typeface="Century Gothic"/>
              <a:ea typeface="Century Gothic"/>
              <a:cs typeface="Century Gothic"/>
              <a:sym typeface="Century Gothic"/>
            </a:endParaRPr>
          </a:p>
        </p:txBody>
      </p:sp>
      <p:pic>
        <p:nvPicPr>
          <p:cNvPr id="306" name="Google Shape;306;p43">
            <a:hlinkClick r:id="rId4"/>
          </p:cNvPr>
          <p:cNvPicPr preferRelativeResize="0"/>
          <p:nvPr/>
        </p:nvPicPr>
        <p:blipFill rotWithShape="1">
          <a:blip r:embed="rId5">
            <a:alphaModFix/>
          </a:blip>
          <a:srcRect b="0" l="0" r="0" t="0"/>
          <a:stretch/>
        </p:blipFill>
        <p:spPr>
          <a:xfrm>
            <a:off x="1499913" y="2092801"/>
            <a:ext cx="5927274" cy="2279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2"/>
          <p:cNvSpPr txBox="1"/>
          <p:nvPr>
            <p:ph idx="1" type="subTitle"/>
          </p:nvPr>
        </p:nvSpPr>
        <p:spPr>
          <a:xfrm>
            <a:off x="1534641" y="1414683"/>
            <a:ext cx="6096000" cy="102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The Design Challenge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ph idx="1" type="body"/>
          </p:nvPr>
        </p:nvSpPr>
        <p:spPr>
          <a:xfrm>
            <a:off x="639821" y="1076150"/>
            <a:ext cx="4849500" cy="30714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a:t>As a team of telecommunications engineers, your mission is to design a maze that represents a city with a cell network and obstacles, including multiple cell stations. You’ll use lasers to model the data traveling along radio waves and mirrors to redirect that data around the city. Your challenge is to guide the “data” through your maze to reach the cell stations while avoiding the barriers.</a:t>
            </a:r>
            <a:endParaRPr/>
          </a:p>
          <a:p>
            <a:pPr indent="0" lvl="0" marL="0" rtl="0" algn="l">
              <a:spcBef>
                <a:spcPts val="750"/>
              </a:spcBef>
              <a:spcAft>
                <a:spcPts val="0"/>
              </a:spcAft>
              <a:buNone/>
            </a:pPr>
            <a:r>
              <a:t/>
            </a:r>
            <a:endParaRPr/>
          </a:p>
        </p:txBody>
      </p:sp>
      <p:sp>
        <p:nvSpPr>
          <p:cNvPr id="176" name="Google Shape;176;p23"/>
          <p:cNvSpPr txBox="1"/>
          <p:nvPr>
            <p:ph type="title"/>
          </p:nvPr>
        </p:nvSpPr>
        <p:spPr>
          <a:xfrm>
            <a:off x="639424" y="259770"/>
            <a:ext cx="7938900" cy="686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Design</a:t>
            </a:r>
            <a:r>
              <a:rPr lang="en-US"/>
              <a:t> Challenge</a:t>
            </a:r>
            <a:endParaRPr/>
          </a:p>
        </p:txBody>
      </p:sp>
      <p:pic>
        <p:nvPicPr>
          <p:cNvPr id="177" name="Google Shape;177;p23"/>
          <p:cNvPicPr preferRelativeResize="0"/>
          <p:nvPr/>
        </p:nvPicPr>
        <p:blipFill>
          <a:blip r:embed="rId3">
            <a:alphaModFix/>
          </a:blip>
          <a:stretch>
            <a:fillRect/>
          </a:stretch>
        </p:blipFill>
        <p:spPr>
          <a:xfrm>
            <a:off x="5599600" y="1384675"/>
            <a:ext cx="2771775" cy="2171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txBox="1"/>
          <p:nvPr>
            <p:ph idx="1" type="body"/>
          </p:nvPr>
        </p:nvSpPr>
        <p:spPr>
          <a:xfrm>
            <a:off x="639825" y="1076153"/>
            <a:ext cx="7938900" cy="37830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600"/>
              <a:t>Criteria</a:t>
            </a:r>
            <a:endParaRPr sz="1600"/>
          </a:p>
          <a:p>
            <a:pPr indent="-273050" lvl="0" marL="457200" rtl="0" algn="l">
              <a:lnSpc>
                <a:spcPct val="115000"/>
              </a:lnSpc>
              <a:spcBef>
                <a:spcPts val="1200"/>
              </a:spcBef>
              <a:spcAft>
                <a:spcPts val="0"/>
              </a:spcAft>
              <a:buClr>
                <a:schemeClr val="dk1"/>
              </a:buClr>
              <a:buSzPts val="700"/>
              <a:buChar char="●"/>
            </a:pPr>
            <a:r>
              <a:rPr lang="en-US" sz="1600"/>
              <a:t>The map for your course must have five real attractions from your town marked in their proper locations in relation to each other.</a:t>
            </a:r>
            <a:endParaRPr sz="1600"/>
          </a:p>
          <a:p>
            <a:pPr indent="-273050" lvl="0" marL="457200" rtl="0" algn="l">
              <a:lnSpc>
                <a:spcPct val="115000"/>
              </a:lnSpc>
              <a:spcBef>
                <a:spcPts val="0"/>
              </a:spcBef>
              <a:spcAft>
                <a:spcPts val="0"/>
              </a:spcAft>
              <a:buClr>
                <a:schemeClr val="dk1"/>
              </a:buClr>
              <a:buSzPts val="700"/>
              <a:buChar char="●"/>
            </a:pPr>
            <a:r>
              <a:rPr lang="en-US" sz="1600"/>
              <a:t>Your course must have a minimum of 2 obstacles (the teacher places into your course)</a:t>
            </a:r>
            <a:endParaRPr sz="1600"/>
          </a:p>
          <a:p>
            <a:pPr indent="-273050" lvl="0" marL="457200" rtl="0" algn="l">
              <a:lnSpc>
                <a:spcPct val="115000"/>
              </a:lnSpc>
              <a:spcBef>
                <a:spcPts val="0"/>
              </a:spcBef>
              <a:spcAft>
                <a:spcPts val="0"/>
              </a:spcAft>
              <a:buClr>
                <a:schemeClr val="dk1"/>
              </a:buClr>
              <a:buSzPts val="700"/>
              <a:buChar char="●"/>
            </a:pPr>
            <a:r>
              <a:rPr lang="en-US" sz="1600"/>
              <a:t>Your course must have a minimum of 3 towers (determine where to put the towers so that you avoid the barriers) </a:t>
            </a:r>
            <a:endParaRPr sz="1600"/>
          </a:p>
          <a:p>
            <a:pPr indent="-273050" lvl="0" marL="457200" rtl="0" algn="l">
              <a:lnSpc>
                <a:spcPct val="115000"/>
              </a:lnSpc>
              <a:spcBef>
                <a:spcPts val="0"/>
              </a:spcBef>
              <a:spcAft>
                <a:spcPts val="0"/>
              </a:spcAft>
              <a:buClr>
                <a:schemeClr val="dk1"/>
              </a:buClr>
              <a:buSzPts val="700"/>
              <a:buChar char="●"/>
            </a:pPr>
            <a:r>
              <a:rPr lang="en-US" sz="1600"/>
              <a:t>The laser beam must hit all your cell towers and avoid the two obstacles </a:t>
            </a:r>
            <a:endParaRPr sz="1600"/>
          </a:p>
          <a:p>
            <a:pPr indent="0" lvl="0" marL="0" rtl="0" algn="l">
              <a:lnSpc>
                <a:spcPct val="115000"/>
              </a:lnSpc>
              <a:spcBef>
                <a:spcPts val="1200"/>
              </a:spcBef>
              <a:spcAft>
                <a:spcPts val="0"/>
              </a:spcAft>
              <a:buClr>
                <a:schemeClr val="dk1"/>
              </a:buClr>
              <a:buSzPts val="1100"/>
              <a:buFont typeface="Arial"/>
              <a:buNone/>
            </a:pPr>
            <a:r>
              <a:rPr lang="en-US" sz="1600"/>
              <a:t>Constraints</a:t>
            </a:r>
            <a:endParaRPr sz="1600"/>
          </a:p>
          <a:p>
            <a:pPr indent="-273050" lvl="0" marL="457200" rtl="0" algn="l">
              <a:lnSpc>
                <a:spcPct val="115000"/>
              </a:lnSpc>
              <a:spcBef>
                <a:spcPts val="1200"/>
              </a:spcBef>
              <a:spcAft>
                <a:spcPts val="0"/>
              </a:spcAft>
              <a:buClr>
                <a:schemeClr val="dk1"/>
              </a:buClr>
              <a:buSzPts val="700"/>
              <a:buChar char="●"/>
            </a:pPr>
            <a:r>
              <a:rPr lang="en-US" sz="1600"/>
              <a:t>The size of the maze must be contained within the map</a:t>
            </a:r>
            <a:endParaRPr sz="1600"/>
          </a:p>
          <a:p>
            <a:pPr indent="-273050" lvl="0" marL="457200" rtl="0" algn="l">
              <a:lnSpc>
                <a:spcPct val="115000"/>
              </a:lnSpc>
              <a:spcBef>
                <a:spcPts val="0"/>
              </a:spcBef>
              <a:spcAft>
                <a:spcPts val="0"/>
              </a:spcAft>
              <a:buClr>
                <a:schemeClr val="dk1"/>
              </a:buClr>
              <a:buSzPts val="700"/>
              <a:buChar char="●"/>
            </a:pPr>
            <a:r>
              <a:rPr lang="en-US" sz="1600"/>
              <a:t>Use no more than 10 mirrors to redirect the beam around the barriers</a:t>
            </a:r>
            <a:endParaRPr sz="1600"/>
          </a:p>
          <a:p>
            <a:pPr indent="0" lvl="0" marL="0" rtl="0" algn="l">
              <a:spcBef>
                <a:spcPts val="1200"/>
              </a:spcBef>
              <a:spcAft>
                <a:spcPts val="0"/>
              </a:spcAft>
              <a:buNone/>
            </a:pPr>
            <a:r>
              <a:t/>
            </a:r>
            <a:endParaRPr sz="1600"/>
          </a:p>
        </p:txBody>
      </p:sp>
      <p:sp>
        <p:nvSpPr>
          <p:cNvPr id="183" name="Google Shape;183;p24"/>
          <p:cNvSpPr txBox="1"/>
          <p:nvPr>
            <p:ph type="title"/>
          </p:nvPr>
        </p:nvSpPr>
        <p:spPr>
          <a:xfrm>
            <a:off x="639424" y="259770"/>
            <a:ext cx="7938900" cy="686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Criteria &amp; </a:t>
            </a:r>
            <a:r>
              <a:rPr lang="en-US"/>
              <a:t>Constraints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txBox="1"/>
          <p:nvPr>
            <p:ph idx="12" type="sldNum"/>
          </p:nvPr>
        </p:nvSpPr>
        <p:spPr>
          <a:xfrm>
            <a:off x="6708912" y="4758644"/>
            <a:ext cx="2057400" cy="191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libri"/>
              <a:buNone/>
            </a:pPr>
            <a:fld id="{00000000-1234-1234-1234-123412341234}" type="slidenum">
              <a:rPr lang="en-US"/>
              <a:t>‹#›</a:t>
            </a:fld>
            <a:endParaRPr/>
          </a:p>
        </p:txBody>
      </p:sp>
      <p:sp>
        <p:nvSpPr>
          <p:cNvPr id="190" name="Google Shape;190;p25"/>
          <p:cNvSpPr txBox="1"/>
          <p:nvPr>
            <p:ph idx="1" type="body"/>
          </p:nvPr>
        </p:nvSpPr>
        <p:spPr>
          <a:xfrm>
            <a:off x="639825" y="1271075"/>
            <a:ext cx="7938900" cy="33816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00"/>
              </a:spcBef>
              <a:spcAft>
                <a:spcPts val="0"/>
              </a:spcAft>
              <a:buSzPts val="1800"/>
              <a:buChar char="•"/>
            </a:pPr>
            <a:r>
              <a:rPr lang="en-US" sz="1700"/>
              <a:t>Lasers </a:t>
            </a:r>
            <a:endParaRPr sz="1700"/>
          </a:p>
          <a:p>
            <a:pPr indent="-342900" lvl="0" marL="457200" rtl="0" algn="l">
              <a:lnSpc>
                <a:spcPct val="100000"/>
              </a:lnSpc>
              <a:spcBef>
                <a:spcPts val="100"/>
              </a:spcBef>
              <a:spcAft>
                <a:spcPts val="0"/>
              </a:spcAft>
              <a:buSzPts val="1800"/>
              <a:buChar char="•"/>
            </a:pPr>
            <a:r>
              <a:rPr lang="en-US" sz="1700"/>
              <a:t>Mirrors</a:t>
            </a:r>
            <a:endParaRPr sz="1700"/>
          </a:p>
          <a:p>
            <a:pPr indent="-342900" lvl="0" marL="457200" rtl="0" algn="l">
              <a:lnSpc>
                <a:spcPct val="100000"/>
              </a:lnSpc>
              <a:spcBef>
                <a:spcPts val="100"/>
              </a:spcBef>
              <a:spcAft>
                <a:spcPts val="0"/>
              </a:spcAft>
              <a:buSzPts val="1800"/>
              <a:buChar char="•"/>
            </a:pPr>
            <a:r>
              <a:rPr lang="en-US" sz="1700"/>
              <a:t>Desks (teams push together their desks to create a larger maze on top)  </a:t>
            </a:r>
            <a:endParaRPr sz="1700"/>
          </a:p>
          <a:p>
            <a:pPr indent="-342900" lvl="0" marL="457200" rtl="0" algn="l">
              <a:lnSpc>
                <a:spcPct val="100000"/>
              </a:lnSpc>
              <a:spcBef>
                <a:spcPts val="100"/>
              </a:spcBef>
              <a:spcAft>
                <a:spcPts val="0"/>
              </a:spcAft>
              <a:buSzPts val="1800"/>
              <a:buChar char="•"/>
            </a:pPr>
            <a:r>
              <a:rPr lang="en-US" sz="1700"/>
              <a:t>Large piece of paper or cardboard to lay on the table/floor. </a:t>
            </a:r>
            <a:endParaRPr sz="1700"/>
          </a:p>
          <a:p>
            <a:pPr indent="-342900" lvl="0" marL="457200" rtl="0" algn="l">
              <a:lnSpc>
                <a:spcPct val="100000"/>
              </a:lnSpc>
              <a:spcBef>
                <a:spcPts val="100"/>
              </a:spcBef>
              <a:spcAft>
                <a:spcPts val="0"/>
              </a:spcAft>
              <a:buSzPts val="1800"/>
              <a:buChar char="•"/>
            </a:pPr>
            <a:r>
              <a:rPr lang="en-US" sz="1700"/>
              <a:t>Map of your town/city</a:t>
            </a:r>
            <a:endParaRPr sz="1700"/>
          </a:p>
          <a:p>
            <a:pPr indent="-342900" lvl="0" marL="457200" rtl="0" algn="l">
              <a:lnSpc>
                <a:spcPct val="100000"/>
              </a:lnSpc>
              <a:spcBef>
                <a:spcPts val="100"/>
              </a:spcBef>
              <a:spcAft>
                <a:spcPts val="0"/>
              </a:spcAft>
              <a:buSzPts val="1800"/>
              <a:buChar char="•"/>
            </a:pPr>
            <a:r>
              <a:rPr lang="en-US" sz="1700"/>
              <a:t>Markers to draw the big attractions around the city (ie. the park, the lake, etc) and mark out where the obstacles will be placed and the cell towers</a:t>
            </a:r>
            <a:endParaRPr sz="1700"/>
          </a:p>
          <a:p>
            <a:pPr indent="-342900" lvl="0" marL="457200" rtl="0" algn="l">
              <a:lnSpc>
                <a:spcPct val="100000"/>
              </a:lnSpc>
              <a:spcBef>
                <a:spcPts val="100"/>
              </a:spcBef>
              <a:spcAft>
                <a:spcPts val="0"/>
              </a:spcAft>
              <a:buSzPts val="1800"/>
              <a:buChar char="•"/>
            </a:pPr>
            <a:r>
              <a:rPr lang="en-US" sz="1700"/>
              <a:t>Objects to create the obstacles (supplies in the class- books, boxes, etc)</a:t>
            </a:r>
            <a:endParaRPr sz="1700"/>
          </a:p>
          <a:p>
            <a:pPr indent="-342900" lvl="0" marL="457200" rtl="0" algn="l">
              <a:lnSpc>
                <a:spcPct val="100000"/>
              </a:lnSpc>
              <a:spcBef>
                <a:spcPts val="100"/>
              </a:spcBef>
              <a:spcAft>
                <a:spcPts val="0"/>
              </a:spcAft>
              <a:buSzPts val="1800"/>
              <a:buChar char="•"/>
            </a:pPr>
            <a:r>
              <a:rPr lang="en-US" sz="1700"/>
              <a:t>Cups (or object of your choice) to represent the cell towers </a:t>
            </a:r>
            <a:endParaRPr sz="1700"/>
          </a:p>
          <a:p>
            <a:pPr indent="0" lvl="0" marL="457200" rtl="0" algn="l">
              <a:lnSpc>
                <a:spcPct val="100000"/>
              </a:lnSpc>
              <a:spcBef>
                <a:spcPts val="100"/>
              </a:spcBef>
              <a:spcAft>
                <a:spcPts val="0"/>
              </a:spcAft>
              <a:buNone/>
            </a:pPr>
            <a:r>
              <a:t/>
            </a:r>
            <a:endParaRPr sz="1700"/>
          </a:p>
          <a:p>
            <a:pPr indent="0" lvl="0" marL="0" rtl="0" algn="l">
              <a:lnSpc>
                <a:spcPct val="90000"/>
              </a:lnSpc>
              <a:spcBef>
                <a:spcPts val="375"/>
              </a:spcBef>
              <a:spcAft>
                <a:spcPts val="0"/>
              </a:spcAft>
              <a:buSzPts val="1600"/>
              <a:buNone/>
            </a:pPr>
            <a:r>
              <a:t/>
            </a:r>
            <a:endParaRPr/>
          </a:p>
          <a:p>
            <a:pPr indent="44450" lvl="0" marL="57150" rtl="0" algn="l">
              <a:lnSpc>
                <a:spcPct val="90000"/>
              </a:lnSpc>
              <a:spcBef>
                <a:spcPts val="375"/>
              </a:spcBef>
              <a:spcAft>
                <a:spcPts val="0"/>
              </a:spcAft>
              <a:buSzPts val="1600"/>
              <a:buNone/>
            </a:pPr>
            <a:r>
              <a:t/>
            </a:r>
            <a:endParaRPr/>
          </a:p>
          <a:p>
            <a:pPr indent="44450" lvl="0" marL="57150" rtl="0" algn="l">
              <a:lnSpc>
                <a:spcPct val="90000"/>
              </a:lnSpc>
              <a:spcBef>
                <a:spcPts val="375"/>
              </a:spcBef>
              <a:spcAft>
                <a:spcPts val="0"/>
              </a:spcAft>
              <a:buSzPts val="1600"/>
              <a:buNone/>
            </a:pPr>
            <a:r>
              <a:t/>
            </a:r>
            <a:endParaRPr/>
          </a:p>
        </p:txBody>
      </p:sp>
      <p:sp>
        <p:nvSpPr>
          <p:cNvPr id="191" name="Google Shape;191;p25"/>
          <p:cNvSpPr txBox="1"/>
          <p:nvPr>
            <p:ph type="title"/>
          </p:nvPr>
        </p:nvSpPr>
        <p:spPr>
          <a:xfrm>
            <a:off x="639824" y="584382"/>
            <a:ext cx="7938900" cy="686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B0F0"/>
              </a:buClr>
              <a:buSzPts val="2700"/>
              <a:buFont typeface="Century Gothic"/>
              <a:buNone/>
            </a:pPr>
            <a:r>
              <a:rPr b="0" lang="en-US" sz="2800">
                <a:latin typeface="Century Gothic"/>
                <a:ea typeface="Century Gothic"/>
                <a:cs typeface="Century Gothic"/>
                <a:sym typeface="Century Gothic"/>
              </a:rPr>
              <a:t>Materials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ph idx="1" type="body"/>
          </p:nvPr>
        </p:nvSpPr>
        <p:spPr>
          <a:xfrm>
            <a:off x="639825" y="1138225"/>
            <a:ext cx="7938900" cy="31584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750"/>
              </a:spcBef>
              <a:spcAft>
                <a:spcPts val="0"/>
              </a:spcAft>
              <a:buSzPts val="1800"/>
              <a:buChar char="•"/>
            </a:pPr>
            <a:r>
              <a:rPr b="1" lang="en-US" sz="1800"/>
              <a:t>Failure is part of the process! </a:t>
            </a:r>
            <a:r>
              <a:rPr lang="en-US" sz="1800"/>
              <a:t>Engineers test, fail, troubleshoot, and redesign until they reach the best solution.</a:t>
            </a:r>
            <a:endParaRPr sz="1800"/>
          </a:p>
          <a:p>
            <a:pPr indent="-342900" lvl="0" marL="457200" rtl="0" algn="l">
              <a:lnSpc>
                <a:spcPct val="100000"/>
              </a:lnSpc>
              <a:spcBef>
                <a:spcPts val="0"/>
              </a:spcBef>
              <a:spcAft>
                <a:spcPts val="0"/>
              </a:spcAft>
              <a:buSzPts val="1800"/>
              <a:buChar char="•"/>
            </a:pPr>
            <a:r>
              <a:rPr b="1" lang="en-US" sz="1800"/>
              <a:t>Iterate again and again:</a:t>
            </a:r>
            <a:r>
              <a:rPr lang="en-US" sz="1800"/>
              <a:t> test, fail, redesign– each cycle brings you closer to success.</a:t>
            </a:r>
            <a:endParaRPr sz="1800"/>
          </a:p>
          <a:p>
            <a:pPr indent="-342900" lvl="0" marL="457200" rtl="0" algn="l">
              <a:lnSpc>
                <a:spcPct val="100000"/>
              </a:lnSpc>
              <a:spcBef>
                <a:spcPts val="0"/>
              </a:spcBef>
              <a:spcAft>
                <a:spcPts val="0"/>
              </a:spcAft>
              <a:buSzPts val="1800"/>
              <a:buChar char="•"/>
            </a:pPr>
            <a:r>
              <a:rPr b="1" lang="en-US" sz="1800"/>
              <a:t>Document your journey:</a:t>
            </a:r>
            <a:r>
              <a:rPr lang="en-US" sz="1800"/>
              <a:t> sketch ideas, record iterations, and note measurements or calculations.</a:t>
            </a:r>
            <a:endParaRPr sz="1800"/>
          </a:p>
          <a:p>
            <a:pPr indent="-342900" lvl="0" marL="457200" rtl="0" algn="l">
              <a:lnSpc>
                <a:spcPct val="100000"/>
              </a:lnSpc>
              <a:spcBef>
                <a:spcPts val="0"/>
              </a:spcBef>
              <a:spcAft>
                <a:spcPts val="0"/>
              </a:spcAft>
              <a:buSzPts val="1800"/>
              <a:buChar char="•"/>
            </a:pPr>
            <a:r>
              <a:rPr b="1" lang="en-US" sz="1800"/>
              <a:t>Celebrate multiple solutions:</a:t>
            </a:r>
            <a:r>
              <a:rPr lang="en-US" sz="1800"/>
              <a:t> there’s no single “right” answer– creativity leads to diverse possibilities.</a:t>
            </a:r>
            <a:endParaRPr sz="1800"/>
          </a:p>
          <a:p>
            <a:pPr indent="0" lvl="0" marL="0" rtl="0" algn="ctr">
              <a:lnSpc>
                <a:spcPct val="100000"/>
              </a:lnSpc>
              <a:spcBef>
                <a:spcPts val="750"/>
              </a:spcBef>
              <a:spcAft>
                <a:spcPts val="0"/>
              </a:spcAft>
              <a:buSzPts val="2000"/>
              <a:buNone/>
            </a:pPr>
            <a:r>
              <a:rPr b="1" lang="en-US" sz="3000">
                <a:solidFill>
                  <a:srgbClr val="00B0F0"/>
                </a:solidFill>
              </a:rPr>
              <a:t>Ready, Set, Let’s Engineer!</a:t>
            </a:r>
            <a:endParaRPr b="1" sz="3000">
              <a:solidFill>
                <a:srgbClr val="00B0F0"/>
              </a:solidFill>
            </a:endParaRPr>
          </a:p>
          <a:p>
            <a:pPr indent="0" lvl="0" marL="0" rtl="0" algn="l">
              <a:lnSpc>
                <a:spcPct val="100000"/>
              </a:lnSpc>
              <a:spcBef>
                <a:spcPts val="750"/>
              </a:spcBef>
              <a:spcAft>
                <a:spcPts val="0"/>
              </a:spcAft>
              <a:buSzPts val="2000"/>
              <a:buNone/>
            </a:pPr>
            <a:r>
              <a:t/>
            </a:r>
            <a:endParaRPr sz="1800"/>
          </a:p>
          <a:p>
            <a:pPr indent="0" lvl="0" marL="0" rtl="0" algn="ctr">
              <a:lnSpc>
                <a:spcPct val="100000"/>
              </a:lnSpc>
              <a:spcBef>
                <a:spcPts val="750"/>
              </a:spcBef>
              <a:spcAft>
                <a:spcPts val="0"/>
              </a:spcAft>
              <a:buSzPts val="2000"/>
              <a:buNone/>
            </a:pPr>
            <a:r>
              <a:t/>
            </a:r>
            <a:endParaRPr sz="1800"/>
          </a:p>
        </p:txBody>
      </p:sp>
      <p:sp>
        <p:nvSpPr>
          <p:cNvPr id="197" name="Google Shape;197;p26"/>
          <p:cNvSpPr txBox="1"/>
          <p:nvPr>
            <p:ph type="title"/>
          </p:nvPr>
        </p:nvSpPr>
        <p:spPr>
          <a:xfrm>
            <a:off x="639824" y="323531"/>
            <a:ext cx="7938900" cy="686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Failure is Part of the Process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7"/>
          <p:cNvSpPr txBox="1"/>
          <p:nvPr>
            <p:ph idx="1" type="subTitle"/>
          </p:nvPr>
        </p:nvSpPr>
        <p:spPr>
          <a:xfrm>
            <a:off x="1534641" y="1414683"/>
            <a:ext cx="6096000" cy="102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Reflect &amp; Debrief</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8"/>
          <p:cNvSpPr txBox="1"/>
          <p:nvPr>
            <p:ph idx="1" type="body"/>
          </p:nvPr>
        </p:nvSpPr>
        <p:spPr>
          <a:xfrm>
            <a:off x="639815" y="1076139"/>
            <a:ext cx="7938900" cy="3071400"/>
          </a:xfrm>
          <a:prstGeom prst="rect">
            <a:avLst/>
          </a:prstGeom>
        </p:spPr>
        <p:txBody>
          <a:bodyPr anchorCtr="0" anchor="t" bIns="45700" lIns="91425" spcFirstLastPara="1" rIns="91425" wrap="square" tIns="45700">
            <a:noAutofit/>
          </a:bodyPr>
          <a:lstStyle/>
          <a:p>
            <a:pPr indent="-355600" lvl="0" marL="457200" rtl="0" algn="l">
              <a:spcBef>
                <a:spcPts val="750"/>
              </a:spcBef>
              <a:spcAft>
                <a:spcPts val="0"/>
              </a:spcAft>
              <a:buSzPts val="2000"/>
              <a:buChar char="•"/>
            </a:pPr>
            <a:r>
              <a:rPr lang="en-US" sz="2400"/>
              <a:t>How did your team decide where to place mirrors and towers, and what did that teach you about how real cell networks handle obstacles?</a:t>
            </a:r>
            <a:br>
              <a:rPr lang="en-US" sz="2400"/>
            </a:br>
            <a:endParaRPr sz="600"/>
          </a:p>
          <a:p>
            <a:pPr indent="-355600" lvl="0" marL="457200" rtl="0" algn="l">
              <a:spcBef>
                <a:spcPts val="0"/>
              </a:spcBef>
              <a:spcAft>
                <a:spcPts val="0"/>
              </a:spcAft>
              <a:buSzPts val="2000"/>
              <a:buChar char="•"/>
            </a:pPr>
            <a:r>
              <a:rPr lang="en-US" sz="2400"/>
              <a:t>What challenges did you face while trying to guide the “data” through your city, and how did you adjust your design to solve them?</a:t>
            </a:r>
            <a:br>
              <a:rPr lang="en-US" sz="2400"/>
            </a:br>
            <a:endParaRPr sz="600"/>
          </a:p>
          <a:p>
            <a:pPr indent="-355600" lvl="0" marL="457200" rtl="0" algn="l">
              <a:spcBef>
                <a:spcPts val="0"/>
              </a:spcBef>
              <a:spcAft>
                <a:spcPts val="0"/>
              </a:spcAft>
              <a:buSzPts val="2000"/>
              <a:buChar char="•"/>
            </a:pPr>
            <a:r>
              <a:rPr lang="en-US" sz="2400"/>
              <a:t>If you could redesign your city or network, what changes would you make to improve how efficiently the data travels?</a:t>
            </a:r>
            <a:endParaRPr sz="2400"/>
          </a:p>
        </p:txBody>
      </p:sp>
      <p:sp>
        <p:nvSpPr>
          <p:cNvPr id="208" name="Google Shape;208;p28"/>
          <p:cNvSpPr txBox="1"/>
          <p:nvPr>
            <p:ph type="title"/>
          </p:nvPr>
        </p:nvSpPr>
        <p:spPr>
          <a:xfrm>
            <a:off x="639424" y="259770"/>
            <a:ext cx="7938900" cy="686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Reflection: The Design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heme1">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