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61.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67.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6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64.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63.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66"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 id="310" r:id="rId60"/>
    <p:sldId id="311" r:id="rId61"/>
    <p:sldId id="312" r:id="rId62"/>
    <p:sldId id="313" r:id="rId63"/>
    <p:sldId id="314" r:id="rId64"/>
    <p:sldId id="315" r:id="rId65"/>
    <p:sldId id="316" r:id="rId66"/>
    <p:sldId id="317" r:id="rId67"/>
    <p:sldId id="318" r:id="rId68"/>
    <p:sldId id="319" r:id="rId69"/>
    <p:sldId id="320" r:id="rId70"/>
    <p:sldId id="321" r:id="rId71"/>
    <p:sldId id="322" r:id="rId72"/>
  </p:sldIdLst>
  <p:sldSz cy="5143500" cx="9144000"/>
  <p:notesSz cx="6858000" cy="9144000"/>
  <p:embeddedFontLst>
    <p:embeddedFont>
      <p:font typeface="Century Gothic"/>
      <p:regular r:id="rId73"/>
      <p:bold r:id="rId74"/>
      <p:italic r:id="rId75"/>
      <p:boldItalic r:id="rId7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slide" Target="slides/slide41.xml"/><Relationship Id="rId45" Type="http://schemas.openxmlformats.org/officeDocument/2006/relationships/slide" Target="slides/slide40.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slide" Target="slides/slide43.xml"/><Relationship Id="rId47" Type="http://schemas.openxmlformats.org/officeDocument/2006/relationships/slide" Target="slides/slide42.xml"/><Relationship Id="rId49" Type="http://schemas.openxmlformats.org/officeDocument/2006/relationships/slide" Target="slides/slide4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73" Type="http://schemas.openxmlformats.org/officeDocument/2006/relationships/font" Target="fonts/CenturyGothic-regular.fntdata"/><Relationship Id="rId72" Type="http://schemas.openxmlformats.org/officeDocument/2006/relationships/slide" Target="slides/slide67.xml"/><Relationship Id="rId31" Type="http://schemas.openxmlformats.org/officeDocument/2006/relationships/slide" Target="slides/slide26.xml"/><Relationship Id="rId75" Type="http://schemas.openxmlformats.org/officeDocument/2006/relationships/font" Target="fonts/CenturyGothic-italic.fntdata"/><Relationship Id="rId30" Type="http://schemas.openxmlformats.org/officeDocument/2006/relationships/slide" Target="slides/slide25.xml"/><Relationship Id="rId74" Type="http://schemas.openxmlformats.org/officeDocument/2006/relationships/font" Target="fonts/CenturyGothic-bold.fntdata"/><Relationship Id="rId33" Type="http://schemas.openxmlformats.org/officeDocument/2006/relationships/slide" Target="slides/slide28.xml"/><Relationship Id="rId32" Type="http://schemas.openxmlformats.org/officeDocument/2006/relationships/slide" Target="slides/slide27.xml"/><Relationship Id="rId76" Type="http://schemas.openxmlformats.org/officeDocument/2006/relationships/font" Target="fonts/CenturyGothic-boldItalic.fntdata"/><Relationship Id="rId35" Type="http://schemas.openxmlformats.org/officeDocument/2006/relationships/slide" Target="slides/slide30.xml"/><Relationship Id="rId34" Type="http://schemas.openxmlformats.org/officeDocument/2006/relationships/slide" Target="slides/slide29.xml"/><Relationship Id="rId71" Type="http://schemas.openxmlformats.org/officeDocument/2006/relationships/slide" Target="slides/slide66.xml"/><Relationship Id="rId70" Type="http://schemas.openxmlformats.org/officeDocument/2006/relationships/slide" Target="slides/slide65.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62" Type="http://schemas.openxmlformats.org/officeDocument/2006/relationships/slide" Target="slides/slide57.xml"/><Relationship Id="rId61" Type="http://schemas.openxmlformats.org/officeDocument/2006/relationships/slide" Target="slides/slide56.xml"/><Relationship Id="rId20" Type="http://schemas.openxmlformats.org/officeDocument/2006/relationships/slide" Target="slides/slide15.xml"/><Relationship Id="rId64" Type="http://schemas.openxmlformats.org/officeDocument/2006/relationships/slide" Target="slides/slide59.xml"/><Relationship Id="rId63" Type="http://schemas.openxmlformats.org/officeDocument/2006/relationships/slide" Target="slides/slide58.xml"/><Relationship Id="rId22" Type="http://schemas.openxmlformats.org/officeDocument/2006/relationships/slide" Target="slides/slide17.xml"/><Relationship Id="rId66" Type="http://schemas.openxmlformats.org/officeDocument/2006/relationships/slide" Target="slides/slide61.xml"/><Relationship Id="rId21" Type="http://schemas.openxmlformats.org/officeDocument/2006/relationships/slide" Target="slides/slide16.xml"/><Relationship Id="rId65" Type="http://schemas.openxmlformats.org/officeDocument/2006/relationships/slide" Target="slides/slide60.xml"/><Relationship Id="rId24" Type="http://schemas.openxmlformats.org/officeDocument/2006/relationships/slide" Target="slides/slide19.xml"/><Relationship Id="rId68" Type="http://schemas.openxmlformats.org/officeDocument/2006/relationships/slide" Target="slides/slide63.xml"/><Relationship Id="rId23" Type="http://schemas.openxmlformats.org/officeDocument/2006/relationships/slide" Target="slides/slide18.xml"/><Relationship Id="rId67" Type="http://schemas.openxmlformats.org/officeDocument/2006/relationships/slide" Target="slides/slide62.xml"/><Relationship Id="rId60" Type="http://schemas.openxmlformats.org/officeDocument/2006/relationships/slide" Target="slides/slide55.xml"/><Relationship Id="rId26" Type="http://schemas.openxmlformats.org/officeDocument/2006/relationships/slide" Target="slides/slide21.xml"/><Relationship Id="rId25" Type="http://schemas.openxmlformats.org/officeDocument/2006/relationships/slide" Target="slides/slide20.xml"/><Relationship Id="rId69" Type="http://schemas.openxmlformats.org/officeDocument/2006/relationships/slide" Target="slides/slide64.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slide" Target="slides/slide46.xml"/><Relationship Id="rId50" Type="http://schemas.openxmlformats.org/officeDocument/2006/relationships/slide" Target="slides/slide45.xml"/><Relationship Id="rId53" Type="http://schemas.openxmlformats.org/officeDocument/2006/relationships/slide" Target="slides/slide48.xml"/><Relationship Id="rId52" Type="http://schemas.openxmlformats.org/officeDocument/2006/relationships/slide" Target="slides/slide47.xml"/><Relationship Id="rId11" Type="http://schemas.openxmlformats.org/officeDocument/2006/relationships/slide" Target="slides/slide6.xml"/><Relationship Id="rId55" Type="http://schemas.openxmlformats.org/officeDocument/2006/relationships/slide" Target="slides/slide50.xml"/><Relationship Id="rId10" Type="http://schemas.openxmlformats.org/officeDocument/2006/relationships/slide" Target="slides/slide5.xml"/><Relationship Id="rId54" Type="http://schemas.openxmlformats.org/officeDocument/2006/relationships/slide" Target="slides/slide49.xml"/><Relationship Id="rId13" Type="http://schemas.openxmlformats.org/officeDocument/2006/relationships/slide" Target="slides/slide8.xml"/><Relationship Id="rId57" Type="http://schemas.openxmlformats.org/officeDocument/2006/relationships/slide" Target="slides/slide52.xml"/><Relationship Id="rId12" Type="http://schemas.openxmlformats.org/officeDocument/2006/relationships/slide" Target="slides/slide7.xml"/><Relationship Id="rId56" Type="http://schemas.openxmlformats.org/officeDocument/2006/relationships/slide" Target="slides/slide51.xml"/><Relationship Id="rId15" Type="http://schemas.openxmlformats.org/officeDocument/2006/relationships/slide" Target="slides/slide10.xml"/><Relationship Id="rId59" Type="http://schemas.openxmlformats.org/officeDocument/2006/relationships/slide" Target="slides/slide54.xml"/><Relationship Id="rId14" Type="http://schemas.openxmlformats.org/officeDocument/2006/relationships/slide" Target="slides/slide9.xml"/><Relationship Id="rId58" Type="http://schemas.openxmlformats.org/officeDocument/2006/relationships/slide" Target="slides/slide53.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3" name="Shape 153"/>
        <p:cNvGrpSpPr/>
        <p:nvPr/>
      </p:nvGrpSpPr>
      <p:grpSpPr>
        <a:xfrm>
          <a:off x="0" y="0"/>
          <a:ext cx="0" cy="0"/>
          <a:chOff x="0" y="0"/>
          <a:chExt cx="0" cy="0"/>
        </a:xfrm>
      </p:grpSpPr>
      <p:sp>
        <p:nvSpPr>
          <p:cNvPr id="154" name="Google Shape;154;g28362405561_0_3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55" name="Google Shape;155;g28362405561_0_3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3" name="Shape 213"/>
        <p:cNvGrpSpPr/>
        <p:nvPr/>
      </p:nvGrpSpPr>
      <p:grpSpPr>
        <a:xfrm>
          <a:off x="0" y="0"/>
          <a:ext cx="0" cy="0"/>
          <a:chOff x="0" y="0"/>
          <a:chExt cx="0" cy="0"/>
        </a:xfrm>
      </p:grpSpPr>
      <p:sp>
        <p:nvSpPr>
          <p:cNvPr id="214" name="Google Shape;214;g2c0c1ca9189_1_2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15" name="Google Shape;215;g2c0c1ca9189_1_22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9" name="Shape 219"/>
        <p:cNvGrpSpPr/>
        <p:nvPr/>
      </p:nvGrpSpPr>
      <p:grpSpPr>
        <a:xfrm>
          <a:off x="0" y="0"/>
          <a:ext cx="0" cy="0"/>
          <a:chOff x="0" y="0"/>
          <a:chExt cx="0" cy="0"/>
        </a:xfrm>
      </p:grpSpPr>
      <p:sp>
        <p:nvSpPr>
          <p:cNvPr id="220" name="Google Shape;220;g39e94e97099_0_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1" name="Google Shape;221;g39e94e97099_0_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4" name="Shape 224"/>
        <p:cNvGrpSpPr/>
        <p:nvPr/>
      </p:nvGrpSpPr>
      <p:grpSpPr>
        <a:xfrm>
          <a:off x="0" y="0"/>
          <a:ext cx="0" cy="0"/>
          <a:chOff x="0" y="0"/>
          <a:chExt cx="0" cy="0"/>
        </a:xfrm>
      </p:grpSpPr>
      <p:sp>
        <p:nvSpPr>
          <p:cNvPr id="225" name="Google Shape;225;g28362405561_0_2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26" name="Google Shape;226;g28362405561_0_23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0" name="Shape 230"/>
        <p:cNvGrpSpPr/>
        <p:nvPr/>
      </p:nvGrpSpPr>
      <p:grpSpPr>
        <a:xfrm>
          <a:off x="0" y="0"/>
          <a:ext cx="0" cy="0"/>
          <a:chOff x="0" y="0"/>
          <a:chExt cx="0" cy="0"/>
        </a:xfrm>
      </p:grpSpPr>
      <p:sp>
        <p:nvSpPr>
          <p:cNvPr id="231" name="Google Shape;231;g39e94e97099_0_10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2" name="Google Shape;232;g39e94e97099_0_10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8" name="Shape 238"/>
        <p:cNvGrpSpPr/>
        <p:nvPr/>
      </p:nvGrpSpPr>
      <p:grpSpPr>
        <a:xfrm>
          <a:off x="0" y="0"/>
          <a:ext cx="0" cy="0"/>
          <a:chOff x="0" y="0"/>
          <a:chExt cx="0" cy="0"/>
        </a:xfrm>
      </p:grpSpPr>
      <p:sp>
        <p:nvSpPr>
          <p:cNvPr id="239" name="Google Shape;239;g39e94e97099_0_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0" name="Google Shape;240;g39e94e97099_0_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4" name="Shape 244"/>
        <p:cNvGrpSpPr/>
        <p:nvPr/>
      </p:nvGrpSpPr>
      <p:grpSpPr>
        <a:xfrm>
          <a:off x="0" y="0"/>
          <a:ext cx="0" cy="0"/>
          <a:chOff x="0" y="0"/>
          <a:chExt cx="0" cy="0"/>
        </a:xfrm>
      </p:grpSpPr>
      <p:sp>
        <p:nvSpPr>
          <p:cNvPr id="245" name="Google Shape;245;g28362405561_0_20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46" name="Google Shape;246;g28362405561_0_20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0" name="Shape 250"/>
        <p:cNvGrpSpPr/>
        <p:nvPr/>
      </p:nvGrpSpPr>
      <p:grpSpPr>
        <a:xfrm>
          <a:off x="0" y="0"/>
          <a:ext cx="0" cy="0"/>
          <a:chOff x="0" y="0"/>
          <a:chExt cx="0" cy="0"/>
        </a:xfrm>
      </p:grpSpPr>
      <p:sp>
        <p:nvSpPr>
          <p:cNvPr id="251" name="Google Shape;251;g39e94e97099_0_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2" name="Google Shape;252;g39e94e97099_0_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7" name="Shape 257"/>
        <p:cNvGrpSpPr/>
        <p:nvPr/>
      </p:nvGrpSpPr>
      <p:grpSpPr>
        <a:xfrm>
          <a:off x="0" y="0"/>
          <a:ext cx="0" cy="0"/>
          <a:chOff x="0" y="0"/>
          <a:chExt cx="0" cy="0"/>
        </a:xfrm>
      </p:grpSpPr>
      <p:sp>
        <p:nvSpPr>
          <p:cNvPr id="258" name="Google Shape;258;g39e94e97099_0_7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9" name="Google Shape;259;g39e94e97099_0_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4" name="Shape 264"/>
        <p:cNvGrpSpPr/>
        <p:nvPr/>
      </p:nvGrpSpPr>
      <p:grpSpPr>
        <a:xfrm>
          <a:off x="0" y="0"/>
          <a:ext cx="0" cy="0"/>
          <a:chOff x="0" y="0"/>
          <a:chExt cx="0" cy="0"/>
        </a:xfrm>
      </p:grpSpPr>
      <p:sp>
        <p:nvSpPr>
          <p:cNvPr id="265" name="Google Shape;265;g39e94e97099_0_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6" name="Google Shape;266;g39e94e97099_0_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1" name="Shape 271"/>
        <p:cNvGrpSpPr/>
        <p:nvPr/>
      </p:nvGrpSpPr>
      <p:grpSpPr>
        <a:xfrm>
          <a:off x="0" y="0"/>
          <a:ext cx="0" cy="0"/>
          <a:chOff x="0" y="0"/>
          <a:chExt cx="0" cy="0"/>
        </a:xfrm>
      </p:grpSpPr>
      <p:sp>
        <p:nvSpPr>
          <p:cNvPr id="272" name="Google Shape;272;g39e94e97099_0_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3" name="Google Shape;273;g39e94e97099_0_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0" name="Shape 160"/>
        <p:cNvGrpSpPr/>
        <p:nvPr/>
      </p:nvGrpSpPr>
      <p:grpSpPr>
        <a:xfrm>
          <a:off x="0" y="0"/>
          <a:ext cx="0" cy="0"/>
          <a:chOff x="0" y="0"/>
          <a:chExt cx="0" cy="0"/>
        </a:xfrm>
      </p:grpSpPr>
      <p:sp>
        <p:nvSpPr>
          <p:cNvPr id="161" name="Google Shape;161;g28362405561_0_2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62" name="Google Shape;162;g28362405561_0_22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8" name="Shape 278"/>
        <p:cNvGrpSpPr/>
        <p:nvPr/>
      </p:nvGrpSpPr>
      <p:grpSpPr>
        <a:xfrm>
          <a:off x="0" y="0"/>
          <a:ext cx="0" cy="0"/>
          <a:chOff x="0" y="0"/>
          <a:chExt cx="0" cy="0"/>
        </a:xfrm>
      </p:grpSpPr>
      <p:sp>
        <p:nvSpPr>
          <p:cNvPr id="279" name="Google Shape;279;g39e94e97099_0_8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0" name="Google Shape;280;g39e94e97099_0_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5" name="Shape 285"/>
        <p:cNvGrpSpPr/>
        <p:nvPr/>
      </p:nvGrpSpPr>
      <p:grpSpPr>
        <a:xfrm>
          <a:off x="0" y="0"/>
          <a:ext cx="0" cy="0"/>
          <a:chOff x="0" y="0"/>
          <a:chExt cx="0" cy="0"/>
        </a:xfrm>
      </p:grpSpPr>
      <p:sp>
        <p:nvSpPr>
          <p:cNvPr id="286" name="Google Shape;286;g39e94e97099_0_9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7" name="Google Shape;287;g39e94e97099_0_9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2" name="Shape 292"/>
        <p:cNvGrpSpPr/>
        <p:nvPr/>
      </p:nvGrpSpPr>
      <p:grpSpPr>
        <a:xfrm>
          <a:off x="0" y="0"/>
          <a:ext cx="0" cy="0"/>
          <a:chOff x="0" y="0"/>
          <a:chExt cx="0" cy="0"/>
        </a:xfrm>
      </p:grpSpPr>
      <p:sp>
        <p:nvSpPr>
          <p:cNvPr id="293" name="Google Shape;293;g39e94e97099_0_1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4" name="Google Shape;294;g39e94e97099_0_1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7" name="Shape 297"/>
        <p:cNvGrpSpPr/>
        <p:nvPr/>
      </p:nvGrpSpPr>
      <p:grpSpPr>
        <a:xfrm>
          <a:off x="0" y="0"/>
          <a:ext cx="0" cy="0"/>
          <a:chOff x="0" y="0"/>
          <a:chExt cx="0" cy="0"/>
        </a:xfrm>
      </p:grpSpPr>
      <p:sp>
        <p:nvSpPr>
          <p:cNvPr id="298" name="Google Shape;298;g39e94e97099_0_1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9" name="Google Shape;299;g39e94e97099_0_1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3" name="Shape 303"/>
        <p:cNvGrpSpPr/>
        <p:nvPr/>
      </p:nvGrpSpPr>
      <p:grpSpPr>
        <a:xfrm>
          <a:off x="0" y="0"/>
          <a:ext cx="0" cy="0"/>
          <a:chOff x="0" y="0"/>
          <a:chExt cx="0" cy="0"/>
        </a:xfrm>
      </p:grpSpPr>
      <p:sp>
        <p:nvSpPr>
          <p:cNvPr id="304" name="Google Shape;304;g39e94e97099_0_1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5" name="Google Shape;305;g39e94e97099_0_1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9" name="Shape 309"/>
        <p:cNvGrpSpPr/>
        <p:nvPr/>
      </p:nvGrpSpPr>
      <p:grpSpPr>
        <a:xfrm>
          <a:off x="0" y="0"/>
          <a:ext cx="0" cy="0"/>
          <a:chOff x="0" y="0"/>
          <a:chExt cx="0" cy="0"/>
        </a:xfrm>
      </p:grpSpPr>
      <p:sp>
        <p:nvSpPr>
          <p:cNvPr id="310" name="Google Shape;310;g39e94e97099_0_1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1" name="Google Shape;311;g39e94e97099_0_1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9" name="Shape 319"/>
        <p:cNvGrpSpPr/>
        <p:nvPr/>
      </p:nvGrpSpPr>
      <p:grpSpPr>
        <a:xfrm>
          <a:off x="0" y="0"/>
          <a:ext cx="0" cy="0"/>
          <a:chOff x="0" y="0"/>
          <a:chExt cx="0" cy="0"/>
        </a:xfrm>
      </p:grpSpPr>
      <p:sp>
        <p:nvSpPr>
          <p:cNvPr id="320" name="Google Shape;320;g39e94e97099_0_1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1" name="Google Shape;321;g39e94e97099_0_1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4" name="Shape 324"/>
        <p:cNvGrpSpPr/>
        <p:nvPr/>
      </p:nvGrpSpPr>
      <p:grpSpPr>
        <a:xfrm>
          <a:off x="0" y="0"/>
          <a:ext cx="0" cy="0"/>
          <a:chOff x="0" y="0"/>
          <a:chExt cx="0" cy="0"/>
        </a:xfrm>
      </p:grpSpPr>
      <p:sp>
        <p:nvSpPr>
          <p:cNvPr id="325" name="Google Shape;325;g39e94e97099_0_1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6" name="Google Shape;326;g39e94e97099_0_1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0" name="Shape 330"/>
        <p:cNvGrpSpPr/>
        <p:nvPr/>
      </p:nvGrpSpPr>
      <p:grpSpPr>
        <a:xfrm>
          <a:off x="0" y="0"/>
          <a:ext cx="0" cy="0"/>
          <a:chOff x="0" y="0"/>
          <a:chExt cx="0" cy="0"/>
        </a:xfrm>
      </p:grpSpPr>
      <p:sp>
        <p:nvSpPr>
          <p:cNvPr id="331" name="Google Shape;331;g3a0114d25d6_0_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2" name="Google Shape;332;g3a0114d25d6_0_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5" name="Shape 335"/>
        <p:cNvGrpSpPr/>
        <p:nvPr/>
      </p:nvGrpSpPr>
      <p:grpSpPr>
        <a:xfrm>
          <a:off x="0" y="0"/>
          <a:ext cx="0" cy="0"/>
          <a:chOff x="0" y="0"/>
          <a:chExt cx="0" cy="0"/>
        </a:xfrm>
      </p:grpSpPr>
      <p:sp>
        <p:nvSpPr>
          <p:cNvPr id="336" name="Google Shape;336;g3a0114d25d6_0_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7" name="Google Shape;337;g3a0114d25d6_0_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7" name="Shape 167"/>
        <p:cNvGrpSpPr/>
        <p:nvPr/>
      </p:nvGrpSpPr>
      <p:grpSpPr>
        <a:xfrm>
          <a:off x="0" y="0"/>
          <a:ext cx="0" cy="0"/>
          <a:chOff x="0" y="0"/>
          <a:chExt cx="0" cy="0"/>
        </a:xfrm>
      </p:grpSpPr>
      <p:sp>
        <p:nvSpPr>
          <p:cNvPr id="168" name="Google Shape;168;g39e94e97099_0_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9" name="Google Shape;169;g39e94e97099_0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2" name="Shape 342"/>
        <p:cNvGrpSpPr/>
        <p:nvPr/>
      </p:nvGrpSpPr>
      <p:grpSpPr>
        <a:xfrm>
          <a:off x="0" y="0"/>
          <a:ext cx="0" cy="0"/>
          <a:chOff x="0" y="0"/>
          <a:chExt cx="0" cy="0"/>
        </a:xfrm>
      </p:grpSpPr>
      <p:sp>
        <p:nvSpPr>
          <p:cNvPr id="343" name="Google Shape;343;g3b150b63416_5_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4" name="Google Shape;344;g3b150b63416_5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1" name="Shape 351"/>
        <p:cNvGrpSpPr/>
        <p:nvPr/>
      </p:nvGrpSpPr>
      <p:grpSpPr>
        <a:xfrm>
          <a:off x="0" y="0"/>
          <a:ext cx="0" cy="0"/>
          <a:chOff x="0" y="0"/>
          <a:chExt cx="0" cy="0"/>
        </a:xfrm>
      </p:grpSpPr>
      <p:sp>
        <p:nvSpPr>
          <p:cNvPr id="352" name="Google Shape;352;g3a0114d25d6_0_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3" name="Google Shape;353;g3a0114d25d6_0_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9" name="Shape 359"/>
        <p:cNvGrpSpPr/>
        <p:nvPr/>
      </p:nvGrpSpPr>
      <p:grpSpPr>
        <a:xfrm>
          <a:off x="0" y="0"/>
          <a:ext cx="0" cy="0"/>
          <a:chOff x="0" y="0"/>
          <a:chExt cx="0" cy="0"/>
        </a:xfrm>
      </p:grpSpPr>
      <p:sp>
        <p:nvSpPr>
          <p:cNvPr id="360" name="Google Shape;360;g3b150b63416_5_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1" name="Google Shape;361;g3b150b63416_5_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7" name="Shape 367"/>
        <p:cNvGrpSpPr/>
        <p:nvPr/>
      </p:nvGrpSpPr>
      <p:grpSpPr>
        <a:xfrm>
          <a:off x="0" y="0"/>
          <a:ext cx="0" cy="0"/>
          <a:chOff x="0" y="0"/>
          <a:chExt cx="0" cy="0"/>
        </a:xfrm>
      </p:grpSpPr>
      <p:sp>
        <p:nvSpPr>
          <p:cNvPr id="368" name="Google Shape;368;g3b150b63416_5_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9" name="Google Shape;369;g3b150b63416_5_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4" name="Shape 374"/>
        <p:cNvGrpSpPr/>
        <p:nvPr/>
      </p:nvGrpSpPr>
      <p:grpSpPr>
        <a:xfrm>
          <a:off x="0" y="0"/>
          <a:ext cx="0" cy="0"/>
          <a:chOff x="0" y="0"/>
          <a:chExt cx="0" cy="0"/>
        </a:xfrm>
      </p:grpSpPr>
      <p:sp>
        <p:nvSpPr>
          <p:cNvPr id="375" name="Google Shape;375;g3b150b63416_5_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6" name="Google Shape;376;g3b150b63416_5_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1" name="Shape 381"/>
        <p:cNvGrpSpPr/>
        <p:nvPr/>
      </p:nvGrpSpPr>
      <p:grpSpPr>
        <a:xfrm>
          <a:off x="0" y="0"/>
          <a:ext cx="0" cy="0"/>
          <a:chOff x="0" y="0"/>
          <a:chExt cx="0" cy="0"/>
        </a:xfrm>
      </p:grpSpPr>
      <p:sp>
        <p:nvSpPr>
          <p:cNvPr id="382" name="Google Shape;382;g3b150b63416_5_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3" name="Google Shape;383;g3b150b63416_5_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9" name="Shape 389"/>
        <p:cNvGrpSpPr/>
        <p:nvPr/>
      </p:nvGrpSpPr>
      <p:grpSpPr>
        <a:xfrm>
          <a:off x="0" y="0"/>
          <a:ext cx="0" cy="0"/>
          <a:chOff x="0" y="0"/>
          <a:chExt cx="0" cy="0"/>
        </a:xfrm>
      </p:grpSpPr>
      <p:sp>
        <p:nvSpPr>
          <p:cNvPr id="390" name="Google Shape;390;g3a0114d25d6_0_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1" name="Google Shape;391;g3a0114d25d6_0_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7" name="Shape 397"/>
        <p:cNvGrpSpPr/>
        <p:nvPr/>
      </p:nvGrpSpPr>
      <p:grpSpPr>
        <a:xfrm>
          <a:off x="0" y="0"/>
          <a:ext cx="0" cy="0"/>
          <a:chOff x="0" y="0"/>
          <a:chExt cx="0" cy="0"/>
        </a:xfrm>
      </p:grpSpPr>
      <p:sp>
        <p:nvSpPr>
          <p:cNvPr id="398" name="Google Shape;398;g3b150b63416_5_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9" name="Google Shape;399;g3b150b63416_5_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5" name="Shape 405"/>
        <p:cNvGrpSpPr/>
        <p:nvPr/>
      </p:nvGrpSpPr>
      <p:grpSpPr>
        <a:xfrm>
          <a:off x="0" y="0"/>
          <a:ext cx="0" cy="0"/>
          <a:chOff x="0" y="0"/>
          <a:chExt cx="0" cy="0"/>
        </a:xfrm>
      </p:grpSpPr>
      <p:sp>
        <p:nvSpPr>
          <p:cNvPr id="406" name="Google Shape;406;g3b150b63416_5_7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7" name="Google Shape;407;g3b150b63416_5_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1" name="Shape 411"/>
        <p:cNvGrpSpPr/>
        <p:nvPr/>
      </p:nvGrpSpPr>
      <p:grpSpPr>
        <a:xfrm>
          <a:off x="0" y="0"/>
          <a:ext cx="0" cy="0"/>
          <a:chOff x="0" y="0"/>
          <a:chExt cx="0" cy="0"/>
        </a:xfrm>
      </p:grpSpPr>
      <p:sp>
        <p:nvSpPr>
          <p:cNvPr id="412" name="Google Shape;412;g39e94e97099_0_27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3" name="Google Shape;413;g39e94e97099_0_2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3" name="Shape 173"/>
        <p:cNvGrpSpPr/>
        <p:nvPr/>
      </p:nvGrpSpPr>
      <p:grpSpPr>
        <a:xfrm>
          <a:off x="0" y="0"/>
          <a:ext cx="0" cy="0"/>
          <a:chOff x="0" y="0"/>
          <a:chExt cx="0" cy="0"/>
        </a:xfrm>
      </p:grpSpPr>
      <p:sp>
        <p:nvSpPr>
          <p:cNvPr id="174" name="Google Shape;174;g28362405561_0_2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75" name="Google Shape;175;g28362405561_0_21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6" name="Shape 416"/>
        <p:cNvGrpSpPr/>
        <p:nvPr/>
      </p:nvGrpSpPr>
      <p:grpSpPr>
        <a:xfrm>
          <a:off x="0" y="0"/>
          <a:ext cx="0" cy="0"/>
          <a:chOff x="0" y="0"/>
          <a:chExt cx="0" cy="0"/>
        </a:xfrm>
      </p:grpSpPr>
      <p:sp>
        <p:nvSpPr>
          <p:cNvPr id="417" name="Google Shape;417;g39e94e97099_0_27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8" name="Google Shape;418;g39e94e97099_0_2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2" name="Shape 422"/>
        <p:cNvGrpSpPr/>
        <p:nvPr/>
      </p:nvGrpSpPr>
      <p:grpSpPr>
        <a:xfrm>
          <a:off x="0" y="0"/>
          <a:ext cx="0" cy="0"/>
          <a:chOff x="0" y="0"/>
          <a:chExt cx="0" cy="0"/>
        </a:xfrm>
      </p:grpSpPr>
      <p:sp>
        <p:nvSpPr>
          <p:cNvPr id="423" name="Google Shape;423;g2c0b82f6d68_0_4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24" name="Google Shape;424;g2c0b82f6d68_0_4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7" name="Shape 427"/>
        <p:cNvGrpSpPr/>
        <p:nvPr/>
      </p:nvGrpSpPr>
      <p:grpSpPr>
        <a:xfrm>
          <a:off x="0" y="0"/>
          <a:ext cx="0" cy="0"/>
          <a:chOff x="0" y="0"/>
          <a:chExt cx="0" cy="0"/>
        </a:xfrm>
      </p:grpSpPr>
      <p:sp>
        <p:nvSpPr>
          <p:cNvPr id="428" name="Google Shape;428;g39e94e97099_0_26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29" name="Google Shape;429;g39e94e97099_0_26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3" name="Shape 433"/>
        <p:cNvGrpSpPr/>
        <p:nvPr/>
      </p:nvGrpSpPr>
      <p:grpSpPr>
        <a:xfrm>
          <a:off x="0" y="0"/>
          <a:ext cx="0" cy="0"/>
          <a:chOff x="0" y="0"/>
          <a:chExt cx="0" cy="0"/>
        </a:xfrm>
      </p:grpSpPr>
      <p:sp>
        <p:nvSpPr>
          <p:cNvPr id="434" name="Google Shape;434;g2c0b82f6d68_0_3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35" name="Google Shape;435;g2c0b82f6d68_0_32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9" name="Shape 439"/>
        <p:cNvGrpSpPr/>
        <p:nvPr/>
      </p:nvGrpSpPr>
      <p:grpSpPr>
        <a:xfrm>
          <a:off x="0" y="0"/>
          <a:ext cx="0" cy="0"/>
          <a:chOff x="0" y="0"/>
          <a:chExt cx="0" cy="0"/>
        </a:xfrm>
      </p:grpSpPr>
      <p:sp>
        <p:nvSpPr>
          <p:cNvPr id="440" name="Google Shape;440;g39e94e97099_0_18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1" name="Google Shape;441;g39e94e97099_0_18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4" name="Shape 444"/>
        <p:cNvGrpSpPr/>
        <p:nvPr/>
      </p:nvGrpSpPr>
      <p:grpSpPr>
        <a:xfrm>
          <a:off x="0" y="0"/>
          <a:ext cx="0" cy="0"/>
          <a:chOff x="0" y="0"/>
          <a:chExt cx="0" cy="0"/>
        </a:xfrm>
      </p:grpSpPr>
      <p:sp>
        <p:nvSpPr>
          <p:cNvPr id="445" name="Google Shape;445;g2c0b82f6d68_0_9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46" name="Google Shape;446;g2c0b82f6d68_0_9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9" name="Shape 449"/>
        <p:cNvGrpSpPr/>
        <p:nvPr/>
      </p:nvGrpSpPr>
      <p:grpSpPr>
        <a:xfrm>
          <a:off x="0" y="0"/>
          <a:ext cx="0" cy="0"/>
          <a:chOff x="0" y="0"/>
          <a:chExt cx="0" cy="0"/>
        </a:xfrm>
      </p:grpSpPr>
      <p:sp>
        <p:nvSpPr>
          <p:cNvPr id="450" name="Google Shape;450;g2c0c1ca9189_1_20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51" name="Google Shape;451;g2c0c1ca9189_1_20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5" name="Shape 455"/>
        <p:cNvGrpSpPr/>
        <p:nvPr/>
      </p:nvGrpSpPr>
      <p:grpSpPr>
        <a:xfrm>
          <a:off x="0" y="0"/>
          <a:ext cx="0" cy="0"/>
          <a:chOff x="0" y="0"/>
          <a:chExt cx="0" cy="0"/>
        </a:xfrm>
      </p:grpSpPr>
      <p:sp>
        <p:nvSpPr>
          <p:cNvPr id="456" name="Google Shape;456;g28362405561_0_2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57" name="Google Shape;457;g28362405561_0_24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1" name="Shape 461"/>
        <p:cNvGrpSpPr/>
        <p:nvPr/>
      </p:nvGrpSpPr>
      <p:grpSpPr>
        <a:xfrm>
          <a:off x="0" y="0"/>
          <a:ext cx="0" cy="0"/>
          <a:chOff x="0" y="0"/>
          <a:chExt cx="0" cy="0"/>
        </a:xfrm>
      </p:grpSpPr>
      <p:sp>
        <p:nvSpPr>
          <p:cNvPr id="462" name="Google Shape;462;g2c0c1ca9189_1_20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63" name="Google Shape;463;g2c0c1ca9189_1_20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7" name="Shape 467"/>
        <p:cNvGrpSpPr/>
        <p:nvPr/>
      </p:nvGrpSpPr>
      <p:grpSpPr>
        <a:xfrm>
          <a:off x="0" y="0"/>
          <a:ext cx="0" cy="0"/>
          <a:chOff x="0" y="0"/>
          <a:chExt cx="0" cy="0"/>
        </a:xfrm>
      </p:grpSpPr>
      <p:sp>
        <p:nvSpPr>
          <p:cNvPr id="468" name="Google Shape;468;g3aa2ba2d670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69" name="Google Shape;469;g3aa2ba2d670_0_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0" name="Shape 180"/>
        <p:cNvGrpSpPr/>
        <p:nvPr/>
      </p:nvGrpSpPr>
      <p:grpSpPr>
        <a:xfrm>
          <a:off x="0" y="0"/>
          <a:ext cx="0" cy="0"/>
          <a:chOff x="0" y="0"/>
          <a:chExt cx="0" cy="0"/>
        </a:xfrm>
      </p:grpSpPr>
      <p:sp>
        <p:nvSpPr>
          <p:cNvPr id="181" name="Google Shape;181;g2c0b82f6d68_0_1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82" name="Google Shape;182;g2c0b82f6d68_0_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3" name="Shape 473"/>
        <p:cNvGrpSpPr/>
        <p:nvPr/>
      </p:nvGrpSpPr>
      <p:grpSpPr>
        <a:xfrm>
          <a:off x="0" y="0"/>
          <a:ext cx="0" cy="0"/>
          <a:chOff x="0" y="0"/>
          <a:chExt cx="0" cy="0"/>
        </a:xfrm>
      </p:grpSpPr>
      <p:sp>
        <p:nvSpPr>
          <p:cNvPr id="474" name="Google Shape;474;g2c0c1ca9189_1_2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75" name="Google Shape;475;g2c0c1ca9189_1_23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8" name="Shape 478"/>
        <p:cNvGrpSpPr/>
        <p:nvPr/>
      </p:nvGrpSpPr>
      <p:grpSpPr>
        <a:xfrm>
          <a:off x="0" y="0"/>
          <a:ext cx="0" cy="0"/>
          <a:chOff x="0" y="0"/>
          <a:chExt cx="0" cy="0"/>
        </a:xfrm>
      </p:grpSpPr>
      <p:sp>
        <p:nvSpPr>
          <p:cNvPr id="479" name="Google Shape;479;g39e94e97099_0_19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0" name="Google Shape;480;g39e94e97099_0_19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4" name="Shape 484"/>
        <p:cNvGrpSpPr/>
        <p:nvPr/>
      </p:nvGrpSpPr>
      <p:grpSpPr>
        <a:xfrm>
          <a:off x="0" y="0"/>
          <a:ext cx="0" cy="0"/>
          <a:chOff x="0" y="0"/>
          <a:chExt cx="0" cy="0"/>
        </a:xfrm>
      </p:grpSpPr>
      <p:sp>
        <p:nvSpPr>
          <p:cNvPr id="485" name="Google Shape;485;g39e94e97099_0_19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6" name="Google Shape;486;g39e94e97099_0_19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1" name="Shape 491"/>
        <p:cNvGrpSpPr/>
        <p:nvPr/>
      </p:nvGrpSpPr>
      <p:grpSpPr>
        <a:xfrm>
          <a:off x="0" y="0"/>
          <a:ext cx="0" cy="0"/>
          <a:chOff x="0" y="0"/>
          <a:chExt cx="0" cy="0"/>
        </a:xfrm>
      </p:grpSpPr>
      <p:sp>
        <p:nvSpPr>
          <p:cNvPr id="492" name="Google Shape;492;g39e94e97099_0_2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3" name="Google Shape;493;g39e94e97099_0_2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7" name="Shape 497"/>
        <p:cNvGrpSpPr/>
        <p:nvPr/>
      </p:nvGrpSpPr>
      <p:grpSpPr>
        <a:xfrm>
          <a:off x="0" y="0"/>
          <a:ext cx="0" cy="0"/>
          <a:chOff x="0" y="0"/>
          <a:chExt cx="0" cy="0"/>
        </a:xfrm>
      </p:grpSpPr>
      <p:sp>
        <p:nvSpPr>
          <p:cNvPr id="498" name="Google Shape;498;g39e94e97099_0_2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9" name="Google Shape;499;g39e94e97099_0_2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4" name="Shape 504"/>
        <p:cNvGrpSpPr/>
        <p:nvPr/>
      </p:nvGrpSpPr>
      <p:grpSpPr>
        <a:xfrm>
          <a:off x="0" y="0"/>
          <a:ext cx="0" cy="0"/>
          <a:chOff x="0" y="0"/>
          <a:chExt cx="0" cy="0"/>
        </a:xfrm>
      </p:grpSpPr>
      <p:sp>
        <p:nvSpPr>
          <p:cNvPr id="505" name="Google Shape;505;g39e94e97099_0_2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06" name="Google Shape;506;g39e94e97099_0_2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0" name="Shape 510"/>
        <p:cNvGrpSpPr/>
        <p:nvPr/>
      </p:nvGrpSpPr>
      <p:grpSpPr>
        <a:xfrm>
          <a:off x="0" y="0"/>
          <a:ext cx="0" cy="0"/>
          <a:chOff x="0" y="0"/>
          <a:chExt cx="0" cy="0"/>
        </a:xfrm>
      </p:grpSpPr>
      <p:sp>
        <p:nvSpPr>
          <p:cNvPr id="511" name="Google Shape;511;g39e94e97099_0_2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12" name="Google Shape;512;g39e94e97099_0_2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7" name="Shape 517"/>
        <p:cNvGrpSpPr/>
        <p:nvPr/>
      </p:nvGrpSpPr>
      <p:grpSpPr>
        <a:xfrm>
          <a:off x="0" y="0"/>
          <a:ext cx="0" cy="0"/>
          <a:chOff x="0" y="0"/>
          <a:chExt cx="0" cy="0"/>
        </a:xfrm>
      </p:grpSpPr>
      <p:sp>
        <p:nvSpPr>
          <p:cNvPr id="518" name="Google Shape;518;g2c0b82f6d68_0_11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19" name="Google Shape;519;g2c0b82f6d68_0_1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2" name="Shape 522"/>
        <p:cNvGrpSpPr/>
        <p:nvPr/>
      </p:nvGrpSpPr>
      <p:grpSpPr>
        <a:xfrm>
          <a:off x="0" y="0"/>
          <a:ext cx="0" cy="0"/>
          <a:chOff x="0" y="0"/>
          <a:chExt cx="0" cy="0"/>
        </a:xfrm>
      </p:grpSpPr>
      <p:sp>
        <p:nvSpPr>
          <p:cNvPr id="523" name="Google Shape;523;g39e94e97099_0_2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4" name="Google Shape;524;g39e94e97099_0_2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0" name="Shape 530"/>
        <p:cNvGrpSpPr/>
        <p:nvPr/>
      </p:nvGrpSpPr>
      <p:grpSpPr>
        <a:xfrm>
          <a:off x="0" y="0"/>
          <a:ext cx="0" cy="0"/>
          <a:chOff x="0" y="0"/>
          <a:chExt cx="0" cy="0"/>
        </a:xfrm>
      </p:grpSpPr>
      <p:sp>
        <p:nvSpPr>
          <p:cNvPr id="531" name="Google Shape;531;g39e94e97099_0_2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32" name="Google Shape;532;g39e94e97099_0_2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5" name="Shape 185"/>
        <p:cNvGrpSpPr/>
        <p:nvPr/>
      </p:nvGrpSpPr>
      <p:grpSpPr>
        <a:xfrm>
          <a:off x="0" y="0"/>
          <a:ext cx="0" cy="0"/>
          <a:chOff x="0" y="0"/>
          <a:chExt cx="0" cy="0"/>
        </a:xfrm>
      </p:grpSpPr>
      <p:sp>
        <p:nvSpPr>
          <p:cNvPr id="186" name="Google Shape;186;g39e94e97099_0_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7" name="Google Shape;187;g39e94e97099_0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6" name="Shape 536"/>
        <p:cNvGrpSpPr/>
        <p:nvPr/>
      </p:nvGrpSpPr>
      <p:grpSpPr>
        <a:xfrm>
          <a:off x="0" y="0"/>
          <a:ext cx="0" cy="0"/>
          <a:chOff x="0" y="0"/>
          <a:chExt cx="0" cy="0"/>
        </a:xfrm>
      </p:grpSpPr>
      <p:sp>
        <p:nvSpPr>
          <p:cNvPr id="537" name="Google Shape;537;g2c0b82f6d68_0_6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38" name="Google Shape;538;g2c0b82f6d68_0_6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1" name="Shape 541"/>
        <p:cNvGrpSpPr/>
        <p:nvPr/>
      </p:nvGrpSpPr>
      <p:grpSpPr>
        <a:xfrm>
          <a:off x="0" y="0"/>
          <a:ext cx="0" cy="0"/>
          <a:chOff x="0" y="0"/>
          <a:chExt cx="0" cy="0"/>
        </a:xfrm>
      </p:grpSpPr>
      <p:sp>
        <p:nvSpPr>
          <p:cNvPr id="542" name="Google Shape;542;g2c0b82f6d68_0_69: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543" name="Google Shape;543;g2c0b82f6d68_0_6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1" name="Shape 551"/>
        <p:cNvGrpSpPr/>
        <p:nvPr/>
      </p:nvGrpSpPr>
      <p:grpSpPr>
        <a:xfrm>
          <a:off x="0" y="0"/>
          <a:ext cx="0" cy="0"/>
          <a:chOff x="0" y="0"/>
          <a:chExt cx="0" cy="0"/>
        </a:xfrm>
      </p:grpSpPr>
      <p:sp>
        <p:nvSpPr>
          <p:cNvPr id="552" name="Google Shape;552;g2c0b82f6d68_0_78: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chemeClr val="dk1"/>
              </a:buClr>
              <a:buSzPts val="1200"/>
              <a:buFont typeface="Calibri"/>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
        <p:nvSpPr>
          <p:cNvPr id="553" name="Google Shape;553;g2c0b82f6d68_0_78:notes"/>
          <p:cNvSpPr/>
          <p:nvPr>
            <p:ph idx="2" type="sldImg"/>
          </p:nvPr>
        </p:nvSpPr>
        <p:spPr>
          <a:xfrm>
            <a:off x="392113" y="692150"/>
            <a:ext cx="6073800" cy="34164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554" name="Google Shape;554;g2c0b82f6d68_0_7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100"/>
              <a:buNone/>
            </a:pPr>
            <a:r>
              <a:rPr lang="en-US"/>
              <a:t>Material bags for teams to build…</a:t>
            </a: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2" name="Shape 562"/>
        <p:cNvGrpSpPr/>
        <p:nvPr/>
      </p:nvGrpSpPr>
      <p:grpSpPr>
        <a:xfrm>
          <a:off x="0" y="0"/>
          <a:ext cx="0" cy="0"/>
          <a:chOff x="0" y="0"/>
          <a:chExt cx="0" cy="0"/>
        </a:xfrm>
      </p:grpSpPr>
      <p:sp>
        <p:nvSpPr>
          <p:cNvPr id="563" name="Google Shape;563;g2c0b82f6d68_0_8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64" name="Google Shape;564;g2c0b82f6d68_0_8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8" name="Shape 568"/>
        <p:cNvGrpSpPr/>
        <p:nvPr/>
      </p:nvGrpSpPr>
      <p:grpSpPr>
        <a:xfrm>
          <a:off x="0" y="0"/>
          <a:ext cx="0" cy="0"/>
          <a:chOff x="0" y="0"/>
          <a:chExt cx="0" cy="0"/>
        </a:xfrm>
      </p:grpSpPr>
      <p:sp>
        <p:nvSpPr>
          <p:cNvPr id="569" name="Google Shape;569;g2c0b82f6d68_0_12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70" name="Google Shape;570;g2c0b82f6d68_0_12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3" name="Shape 573"/>
        <p:cNvGrpSpPr/>
        <p:nvPr/>
      </p:nvGrpSpPr>
      <p:grpSpPr>
        <a:xfrm>
          <a:off x="0" y="0"/>
          <a:ext cx="0" cy="0"/>
          <a:chOff x="0" y="0"/>
          <a:chExt cx="0" cy="0"/>
        </a:xfrm>
      </p:grpSpPr>
      <p:sp>
        <p:nvSpPr>
          <p:cNvPr id="574" name="Google Shape;574;g2c0b82f6d68_0_133: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575" name="Google Shape;575;g2c0b82f6d68_0_13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4" name="Shape 584"/>
        <p:cNvGrpSpPr/>
        <p:nvPr/>
      </p:nvGrpSpPr>
      <p:grpSpPr>
        <a:xfrm>
          <a:off x="0" y="0"/>
          <a:ext cx="0" cy="0"/>
          <a:chOff x="0" y="0"/>
          <a:chExt cx="0" cy="0"/>
        </a:xfrm>
      </p:grpSpPr>
      <p:sp>
        <p:nvSpPr>
          <p:cNvPr id="585" name="Google Shape;585;g2c0b82f6d68_0_14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86" name="Google Shape;586;g2c0b82f6d68_0_143: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587" name="Google Shape;587;g2c0b82f6d68_0_143: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fld id="{00000000-1234-1234-1234-123412341234}" type="slidenum">
              <a:rPr b="0" i="0" lang="en-US" sz="1800" u="none" cap="none" strike="noStrike">
                <a:solidFill>
                  <a:schemeClr val="dk1"/>
                </a:solidFill>
                <a:latin typeface="Arial"/>
                <a:ea typeface="Arial"/>
                <a:cs typeface="Arial"/>
                <a:sym typeface="Arial"/>
              </a:rPr>
              <a:t>‹#›</a:t>
            </a:fld>
            <a:endParaRPr b="0" i="0" sz="1800" u="none" cap="none" strike="noStrike">
              <a:solidFill>
                <a:schemeClr val="dk1"/>
              </a:solidFill>
              <a:latin typeface="Arial"/>
              <a:ea typeface="Arial"/>
              <a:cs typeface="Arial"/>
              <a:sym typeface="Arial"/>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4" name="Shape 594"/>
        <p:cNvGrpSpPr/>
        <p:nvPr/>
      </p:nvGrpSpPr>
      <p:grpSpPr>
        <a:xfrm>
          <a:off x="0" y="0"/>
          <a:ext cx="0" cy="0"/>
          <a:chOff x="0" y="0"/>
          <a:chExt cx="0" cy="0"/>
        </a:xfrm>
      </p:grpSpPr>
      <p:sp>
        <p:nvSpPr>
          <p:cNvPr id="595" name="Google Shape;595;g2c0b82f6d68_0_19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96" name="Google Shape;596;g2c0b82f6d68_0_19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2" name="Shape 192"/>
        <p:cNvGrpSpPr/>
        <p:nvPr/>
      </p:nvGrpSpPr>
      <p:grpSpPr>
        <a:xfrm>
          <a:off x="0" y="0"/>
          <a:ext cx="0" cy="0"/>
          <a:chOff x="0" y="0"/>
          <a:chExt cx="0" cy="0"/>
        </a:xfrm>
      </p:grpSpPr>
      <p:sp>
        <p:nvSpPr>
          <p:cNvPr id="193" name="Google Shape;193;g39e94e97099_0_17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4" name="Google Shape;194;g39e94e97099_0_1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9" name="Shape 199"/>
        <p:cNvGrpSpPr/>
        <p:nvPr/>
      </p:nvGrpSpPr>
      <p:grpSpPr>
        <a:xfrm>
          <a:off x="0" y="0"/>
          <a:ext cx="0" cy="0"/>
          <a:chOff x="0" y="0"/>
          <a:chExt cx="0" cy="0"/>
        </a:xfrm>
      </p:grpSpPr>
      <p:sp>
        <p:nvSpPr>
          <p:cNvPr id="200" name="Google Shape;200;g39e94e97099_0_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1" name="Google Shape;201;g39e94e97099_0_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6" name="Shape 206"/>
        <p:cNvGrpSpPr/>
        <p:nvPr/>
      </p:nvGrpSpPr>
      <p:grpSpPr>
        <a:xfrm>
          <a:off x="0" y="0"/>
          <a:ext cx="0" cy="0"/>
          <a:chOff x="0" y="0"/>
          <a:chExt cx="0" cy="0"/>
        </a:xfrm>
      </p:grpSpPr>
      <p:sp>
        <p:nvSpPr>
          <p:cNvPr id="207" name="Google Shape;207;g28362405561_0_2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08" name="Google Shape;208;g28362405561_0_23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9.png"/><Relationship Id="rId3" Type="http://schemas.openxmlformats.org/officeDocument/2006/relationships/image" Target="../media/image1.png"/><Relationship Id="rId4" Type="http://schemas.openxmlformats.org/officeDocument/2006/relationships/image" Target="../media/image6.png"/><Relationship Id="rId5" Type="http://schemas.openxmlformats.org/officeDocument/2006/relationships/image" Target="../media/image5.png"/><Relationship Id="rId6" Type="http://schemas.openxmlformats.org/officeDocument/2006/relationships/image" Target="../media/image7.png"/><Relationship Id="rId7" Type="http://schemas.openxmlformats.org/officeDocument/2006/relationships/image" Target="../media/image13.png"/><Relationship Id="rId8"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9.png"/><Relationship Id="rId3" Type="http://schemas.openxmlformats.org/officeDocument/2006/relationships/image" Target="../media/image1.png"/><Relationship Id="rId4" Type="http://schemas.openxmlformats.org/officeDocument/2006/relationships/image" Target="../media/image12.png"/><Relationship Id="rId5" Type="http://schemas.openxmlformats.org/officeDocument/2006/relationships/image" Target="../media/image24.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9.png"/><Relationship Id="rId3" Type="http://schemas.openxmlformats.org/officeDocument/2006/relationships/image" Target="../media/image1.png"/><Relationship Id="rId4" Type="http://schemas.openxmlformats.org/officeDocument/2006/relationships/image" Target="../media/image20.png"/><Relationship Id="rId5" Type="http://schemas.openxmlformats.org/officeDocument/2006/relationships/image" Target="../media/image7.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7.png"/><Relationship Id="rId3" Type="http://schemas.openxmlformats.org/officeDocument/2006/relationships/image" Target="../media/image15.png"/><Relationship Id="rId4" Type="http://schemas.openxmlformats.org/officeDocument/2006/relationships/image" Target="../media/image17.jp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9.png"/><Relationship Id="rId3" Type="http://schemas.openxmlformats.org/officeDocument/2006/relationships/image" Target="../media/image21.png"/><Relationship Id="rId4" Type="http://schemas.openxmlformats.org/officeDocument/2006/relationships/image" Target="../media/image26.png"/><Relationship Id="rId5" Type="http://schemas.openxmlformats.org/officeDocument/2006/relationships/image" Target="../media/image18.png"/><Relationship Id="rId6" Type="http://schemas.openxmlformats.org/officeDocument/2006/relationships/image" Target="../media/image15.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7.png"/><Relationship Id="rId3" Type="http://schemas.openxmlformats.org/officeDocument/2006/relationships/image" Target="../media/image29.png"/><Relationship Id="rId4" Type="http://schemas.openxmlformats.org/officeDocument/2006/relationships/image" Target="../media/image15.png"/><Relationship Id="rId5" Type="http://schemas.openxmlformats.org/officeDocument/2006/relationships/image" Target="../media/image17.jp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9.png"/><Relationship Id="rId3" Type="http://schemas.openxmlformats.org/officeDocument/2006/relationships/image" Target="../media/image1.png"/><Relationship Id="rId4" Type="http://schemas.openxmlformats.org/officeDocument/2006/relationships/image" Target="../media/image12.png"/><Relationship Id="rId5" Type="http://schemas.openxmlformats.org/officeDocument/2006/relationships/image" Target="../media/image7.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 Id="rId3" Type="http://schemas.openxmlformats.org/officeDocument/2006/relationships/image" Target="../media/image1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9.png"/><Relationship Id="rId3" Type="http://schemas.openxmlformats.org/officeDocument/2006/relationships/image" Target="../media/image1.png"/><Relationship Id="rId4" Type="http://schemas.openxmlformats.org/officeDocument/2006/relationships/image" Target="../media/image12.png"/><Relationship Id="rId5" Type="http://schemas.openxmlformats.org/officeDocument/2006/relationships/image" Target="../media/image24.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9.png"/><Relationship Id="rId3" Type="http://schemas.openxmlformats.org/officeDocument/2006/relationships/image" Target="../media/image1.png"/><Relationship Id="rId4" Type="http://schemas.openxmlformats.org/officeDocument/2006/relationships/image" Target="../media/image12.png"/><Relationship Id="rId5" Type="http://schemas.openxmlformats.org/officeDocument/2006/relationships/image" Target="../media/image7.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5.png"/><Relationship Id="rId3" Type="http://schemas.openxmlformats.org/officeDocument/2006/relationships/image" Target="../media/image18.png"/><Relationship Id="rId4" Type="http://schemas.openxmlformats.org/officeDocument/2006/relationships/image" Target="../media/image17.jp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 Id="rId3" Type="http://schemas.openxmlformats.org/officeDocument/2006/relationships/image" Target="../media/image13.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2" name="Shape 12"/>
        <p:cNvGrpSpPr/>
        <p:nvPr/>
      </p:nvGrpSpPr>
      <p:grpSpPr>
        <a:xfrm>
          <a:off x="0" y="0"/>
          <a:ext cx="0" cy="0"/>
          <a:chOff x="0" y="0"/>
          <a:chExt cx="0" cy="0"/>
        </a:xfrm>
      </p:grpSpPr>
      <p:sp>
        <p:nvSpPr>
          <p:cNvPr id="13" name="Google Shape;13;p2"/>
          <p:cNvSpPr txBox="1"/>
          <p:nvPr>
            <p:ph type="ctrTitle"/>
          </p:nvPr>
        </p:nvSpPr>
        <p:spPr>
          <a:xfrm>
            <a:off x="912541" y="1703998"/>
            <a:ext cx="6858000" cy="754857"/>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Clr>
                <a:schemeClr val="dk1"/>
              </a:buClr>
              <a:buSzPts val="2800"/>
              <a:buFont typeface="Calibri"/>
              <a:buNone/>
              <a:defRPr b="1" sz="2800">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4" name="Google Shape;14;p2"/>
          <p:cNvSpPr txBox="1"/>
          <p:nvPr>
            <p:ph idx="1" type="subTitle"/>
          </p:nvPr>
        </p:nvSpPr>
        <p:spPr>
          <a:xfrm>
            <a:off x="912541" y="2527912"/>
            <a:ext cx="6858000" cy="1128713"/>
          </a:xfrm>
          <a:prstGeom prst="rect">
            <a:avLst/>
          </a:prstGeom>
          <a:noFill/>
          <a:ln>
            <a:noFill/>
          </a:ln>
        </p:spPr>
        <p:txBody>
          <a:bodyPr anchorCtr="0" anchor="t" bIns="45700" lIns="91425" spcFirstLastPara="1" rIns="91425" wrap="square" tIns="45700">
            <a:noAutofit/>
          </a:bodyPr>
          <a:lstStyle>
            <a:lvl1pPr lvl="0" algn="l">
              <a:lnSpc>
                <a:spcPct val="90000"/>
              </a:lnSpc>
              <a:spcBef>
                <a:spcPts val="750"/>
              </a:spcBef>
              <a:spcAft>
                <a:spcPts val="0"/>
              </a:spcAft>
              <a:buClr>
                <a:srgbClr val="00B0F0"/>
              </a:buClr>
              <a:buSzPts val="3600"/>
              <a:buNone/>
              <a:defRPr b="1" sz="3600">
                <a:solidFill>
                  <a:srgbClr val="00B0F0"/>
                </a:solidFill>
                <a:latin typeface="Calibri"/>
                <a:ea typeface="Calibri"/>
                <a:cs typeface="Calibri"/>
                <a:sym typeface="Calibri"/>
              </a:defRPr>
            </a:lvl1pPr>
            <a:lvl2pPr lvl="1" algn="ctr">
              <a:lnSpc>
                <a:spcPct val="90000"/>
              </a:lnSpc>
              <a:spcBef>
                <a:spcPts val="375"/>
              </a:spcBef>
              <a:spcAft>
                <a:spcPts val="0"/>
              </a:spcAft>
              <a:buClr>
                <a:schemeClr val="dk1"/>
              </a:buClr>
              <a:buSzPts val="1500"/>
              <a:buNone/>
              <a:defRPr sz="1500"/>
            </a:lvl2pPr>
            <a:lvl3pPr lvl="2" algn="ctr">
              <a:lnSpc>
                <a:spcPct val="90000"/>
              </a:lnSpc>
              <a:spcBef>
                <a:spcPts val="375"/>
              </a:spcBef>
              <a:spcAft>
                <a:spcPts val="0"/>
              </a:spcAft>
              <a:buClr>
                <a:schemeClr val="dk1"/>
              </a:buClr>
              <a:buSzPts val="1350"/>
              <a:buNone/>
              <a:defRPr sz="1350"/>
            </a:lvl3pPr>
            <a:lvl4pPr lvl="3" algn="ctr">
              <a:lnSpc>
                <a:spcPct val="90000"/>
              </a:lnSpc>
              <a:spcBef>
                <a:spcPts val="375"/>
              </a:spcBef>
              <a:spcAft>
                <a:spcPts val="0"/>
              </a:spcAft>
              <a:buClr>
                <a:schemeClr val="dk1"/>
              </a:buClr>
              <a:buSzPts val="1200"/>
              <a:buNone/>
              <a:defRPr sz="1200"/>
            </a:lvl4pPr>
            <a:lvl5pPr lvl="4" algn="ctr">
              <a:lnSpc>
                <a:spcPct val="90000"/>
              </a:lnSpc>
              <a:spcBef>
                <a:spcPts val="375"/>
              </a:spcBef>
              <a:spcAft>
                <a:spcPts val="0"/>
              </a:spcAft>
              <a:buClr>
                <a:schemeClr val="dk1"/>
              </a:buClr>
              <a:buSzPts val="1200"/>
              <a:buNone/>
              <a:defRPr sz="1200"/>
            </a:lvl5pPr>
            <a:lvl6pPr lvl="5" algn="ctr">
              <a:lnSpc>
                <a:spcPct val="90000"/>
              </a:lnSpc>
              <a:spcBef>
                <a:spcPts val="375"/>
              </a:spcBef>
              <a:spcAft>
                <a:spcPts val="0"/>
              </a:spcAft>
              <a:buClr>
                <a:schemeClr val="dk1"/>
              </a:buClr>
              <a:buSzPts val="1200"/>
              <a:buNone/>
              <a:defRPr sz="1200"/>
            </a:lvl6pPr>
            <a:lvl7pPr lvl="6" algn="ctr">
              <a:lnSpc>
                <a:spcPct val="90000"/>
              </a:lnSpc>
              <a:spcBef>
                <a:spcPts val="375"/>
              </a:spcBef>
              <a:spcAft>
                <a:spcPts val="0"/>
              </a:spcAft>
              <a:buClr>
                <a:schemeClr val="dk1"/>
              </a:buClr>
              <a:buSzPts val="1200"/>
              <a:buNone/>
              <a:defRPr sz="1200"/>
            </a:lvl7pPr>
            <a:lvl8pPr lvl="7" algn="ctr">
              <a:lnSpc>
                <a:spcPct val="90000"/>
              </a:lnSpc>
              <a:spcBef>
                <a:spcPts val="375"/>
              </a:spcBef>
              <a:spcAft>
                <a:spcPts val="0"/>
              </a:spcAft>
              <a:buClr>
                <a:schemeClr val="dk1"/>
              </a:buClr>
              <a:buSzPts val="1200"/>
              <a:buNone/>
              <a:defRPr sz="1200"/>
            </a:lvl8pPr>
            <a:lvl9pPr lvl="8" algn="ctr">
              <a:lnSpc>
                <a:spcPct val="90000"/>
              </a:lnSpc>
              <a:spcBef>
                <a:spcPts val="375"/>
              </a:spcBef>
              <a:spcAft>
                <a:spcPts val="0"/>
              </a:spcAft>
              <a:buClr>
                <a:schemeClr val="dk1"/>
              </a:buClr>
              <a:buSzPts val="1200"/>
              <a:buNone/>
              <a:defRPr sz="1200"/>
            </a:lvl9pPr>
          </a:lstStyle>
          <a:p/>
        </p:txBody>
      </p:sp>
      <p:sp>
        <p:nvSpPr>
          <p:cNvPr id="15" name="Google Shape;15;p2"/>
          <p:cNvSpPr txBox="1"/>
          <p:nvPr>
            <p:ph idx="10" type="dt"/>
          </p:nvPr>
        </p:nvSpPr>
        <p:spPr>
          <a:xfrm>
            <a:off x="628650" y="4767263"/>
            <a:ext cx="2057400" cy="273844"/>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6" name="Google Shape;16;p2"/>
          <p:cNvSpPr txBox="1"/>
          <p:nvPr>
            <p:ph idx="11" type="ftr"/>
          </p:nvPr>
        </p:nvSpPr>
        <p:spPr>
          <a:xfrm>
            <a:off x="3028950" y="4767263"/>
            <a:ext cx="3086100" cy="273844"/>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 name="Google Shape;17;p2"/>
          <p:cNvSpPr txBox="1"/>
          <p:nvPr>
            <p:ph idx="12" type="sldNum"/>
          </p:nvPr>
        </p:nvSpPr>
        <p:spPr>
          <a:xfrm>
            <a:off x="6457950" y="4767263"/>
            <a:ext cx="2057400" cy="273844"/>
          </a:xfrm>
          <a:prstGeom prst="rect">
            <a:avLst/>
          </a:prstGeom>
          <a:noFill/>
          <a:ln>
            <a:noFill/>
          </a:ln>
        </p:spPr>
        <p:txBody>
          <a:bodyPr anchorCtr="0" anchor="ctr" bIns="45700" lIns="91425" spcFirstLastPara="1" rIns="91425" wrap="square" tIns="45700">
            <a:noAutofit/>
          </a:bodyPr>
          <a:lstStyle>
            <a:lvl1pPr indent="0" lvl="0" marL="0" marR="0" algn="ctr">
              <a:lnSpc>
                <a:spcPct val="100000"/>
              </a:lnSpc>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1pPr>
            <a:lvl2pPr indent="0" lvl="1" marL="0" marR="0" algn="ctr">
              <a:lnSpc>
                <a:spcPct val="100000"/>
              </a:lnSpc>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2pPr>
            <a:lvl3pPr indent="0" lvl="2" marL="0" marR="0" algn="ctr">
              <a:lnSpc>
                <a:spcPct val="100000"/>
              </a:lnSpc>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3pPr>
            <a:lvl4pPr indent="0" lvl="3" marL="0" marR="0" algn="ctr">
              <a:lnSpc>
                <a:spcPct val="100000"/>
              </a:lnSpc>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4pPr>
            <a:lvl5pPr indent="0" lvl="4" marL="0" marR="0" algn="ctr">
              <a:lnSpc>
                <a:spcPct val="100000"/>
              </a:lnSpc>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5pPr>
            <a:lvl6pPr indent="0" lvl="5" marL="0" marR="0" algn="ctr">
              <a:lnSpc>
                <a:spcPct val="100000"/>
              </a:lnSpc>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6pPr>
            <a:lvl7pPr indent="0" lvl="6" marL="0" marR="0" algn="ctr">
              <a:lnSpc>
                <a:spcPct val="100000"/>
              </a:lnSpc>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7pPr>
            <a:lvl8pPr indent="0" lvl="7" marL="0" marR="0" algn="ctr">
              <a:lnSpc>
                <a:spcPct val="100000"/>
              </a:lnSpc>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8pPr>
            <a:lvl9pPr indent="0" lvl="8" marL="0" marR="0" algn="ctr">
              <a:lnSpc>
                <a:spcPct val="100000"/>
              </a:lnSpc>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9pPr>
          </a:lstStyle>
          <a:p>
            <a:pPr indent="0" lvl="0" marL="0" rtl="0" algn="ctr">
              <a:spcBef>
                <a:spcPts val="0"/>
              </a:spcBef>
              <a:spcAft>
                <a:spcPts val="0"/>
              </a:spcAft>
              <a:buNone/>
            </a:pPr>
            <a:fld id="{00000000-1234-1234-1234-123412341234}" type="slidenum">
              <a:rPr lang="en-US"/>
              <a:t>‹#›</a:t>
            </a:fld>
            <a:endParaRPr/>
          </a:p>
        </p:txBody>
      </p:sp>
      <p:pic>
        <p:nvPicPr>
          <p:cNvPr id="18" name="Google Shape;18;p2"/>
          <p:cNvPicPr preferRelativeResize="0"/>
          <p:nvPr/>
        </p:nvPicPr>
        <p:blipFill rotWithShape="1">
          <a:blip r:embed="rId2">
            <a:alphaModFix/>
          </a:blip>
          <a:srcRect b="0" l="0" r="0" t="0"/>
          <a:stretch/>
        </p:blipFill>
        <p:spPr>
          <a:xfrm>
            <a:off x="912541" y="737998"/>
            <a:ext cx="2628900" cy="1011116"/>
          </a:xfrm>
          <a:prstGeom prst="rect">
            <a:avLst/>
          </a:prstGeom>
          <a:noFill/>
          <a:ln>
            <a:noFill/>
          </a:ln>
        </p:spPr>
      </p:pic>
      <p:pic>
        <p:nvPicPr>
          <p:cNvPr descr="A close up of a sign&#10;&#10;Description automatically generated" id="19" name="Google Shape;19;p2"/>
          <p:cNvPicPr preferRelativeResize="0"/>
          <p:nvPr/>
        </p:nvPicPr>
        <p:blipFill rotWithShape="1">
          <a:blip r:embed="rId3">
            <a:alphaModFix/>
          </a:blip>
          <a:srcRect b="0" l="0" r="0" t="0"/>
          <a:stretch/>
        </p:blipFill>
        <p:spPr>
          <a:xfrm>
            <a:off x="7942271" y="4383157"/>
            <a:ext cx="749499" cy="250333"/>
          </a:xfrm>
          <a:prstGeom prst="rect">
            <a:avLst/>
          </a:prstGeom>
          <a:noFill/>
          <a:ln>
            <a:noFill/>
          </a:ln>
        </p:spPr>
      </p:pic>
      <p:pic>
        <p:nvPicPr>
          <p:cNvPr descr="A black sign with white text&#10;&#10;Description automatically generated" id="20" name="Google Shape;20;p2"/>
          <p:cNvPicPr preferRelativeResize="0"/>
          <p:nvPr/>
        </p:nvPicPr>
        <p:blipFill rotWithShape="1">
          <a:blip r:embed="rId4">
            <a:alphaModFix/>
          </a:blip>
          <a:srcRect b="0" l="0" r="0" t="0"/>
          <a:stretch/>
        </p:blipFill>
        <p:spPr>
          <a:xfrm>
            <a:off x="6457951" y="353517"/>
            <a:ext cx="2348012" cy="2348012"/>
          </a:xfrm>
          <a:prstGeom prst="rect">
            <a:avLst/>
          </a:prstGeom>
          <a:noFill/>
          <a:ln>
            <a:noFill/>
          </a:ln>
        </p:spPr>
      </p:pic>
      <p:pic>
        <p:nvPicPr>
          <p:cNvPr descr="A picture containing dark, black, standing, white&#10;&#10;Description automatically generated" id="21" name="Google Shape;21;p2"/>
          <p:cNvPicPr preferRelativeResize="0"/>
          <p:nvPr/>
        </p:nvPicPr>
        <p:blipFill rotWithShape="1">
          <a:blip r:embed="rId5">
            <a:alphaModFix/>
          </a:blip>
          <a:srcRect b="0" l="0" r="0" t="0"/>
          <a:stretch/>
        </p:blipFill>
        <p:spPr>
          <a:xfrm>
            <a:off x="285451" y="3597455"/>
            <a:ext cx="1245704" cy="1245704"/>
          </a:xfrm>
          <a:prstGeom prst="rect">
            <a:avLst/>
          </a:prstGeom>
          <a:noFill/>
          <a:ln>
            <a:noFill/>
          </a:ln>
        </p:spPr>
      </p:pic>
      <p:pic>
        <p:nvPicPr>
          <p:cNvPr descr="A black sign with white text&#10;&#10;Description automatically generated" id="22" name="Google Shape;22;p2"/>
          <p:cNvPicPr preferRelativeResize="0"/>
          <p:nvPr/>
        </p:nvPicPr>
        <p:blipFill rotWithShape="1">
          <a:blip r:embed="rId6">
            <a:alphaModFix/>
          </a:blip>
          <a:srcRect b="0" l="0" r="0" t="0"/>
          <a:stretch/>
        </p:blipFill>
        <p:spPr>
          <a:xfrm rot="4885537">
            <a:off x="6235492" y="4147816"/>
            <a:ext cx="709795" cy="709795"/>
          </a:xfrm>
          <a:prstGeom prst="rect">
            <a:avLst/>
          </a:prstGeom>
          <a:noFill/>
          <a:ln>
            <a:noFill/>
          </a:ln>
        </p:spPr>
      </p:pic>
      <p:pic>
        <p:nvPicPr>
          <p:cNvPr descr="A black sign with white text&#10;&#10;Description automatically generated" id="23" name="Google Shape;23;p2"/>
          <p:cNvPicPr preferRelativeResize="0"/>
          <p:nvPr/>
        </p:nvPicPr>
        <p:blipFill rotWithShape="1">
          <a:blip r:embed="rId7">
            <a:alphaModFix/>
          </a:blip>
          <a:srcRect b="0" l="0" r="0" t="0"/>
          <a:stretch/>
        </p:blipFill>
        <p:spPr>
          <a:xfrm rot="244428">
            <a:off x="6659212" y="3377442"/>
            <a:ext cx="1309083" cy="1309083"/>
          </a:xfrm>
          <a:prstGeom prst="rect">
            <a:avLst/>
          </a:prstGeom>
          <a:noFill/>
          <a:ln>
            <a:noFill/>
          </a:ln>
        </p:spPr>
      </p:pic>
      <p:pic>
        <p:nvPicPr>
          <p:cNvPr descr="A close up of a logo&#10;&#10;Description automatically generated" id="24" name="Google Shape;24;p2"/>
          <p:cNvPicPr preferRelativeResize="0"/>
          <p:nvPr/>
        </p:nvPicPr>
        <p:blipFill rotWithShape="1">
          <a:blip r:embed="rId8">
            <a:alphaModFix/>
          </a:blip>
          <a:srcRect b="0" l="0" r="0" t="0"/>
          <a:stretch/>
        </p:blipFill>
        <p:spPr>
          <a:xfrm>
            <a:off x="338037" y="357248"/>
            <a:ext cx="810625" cy="810625"/>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Slide_Subhead_TwoColumn">
  <p:cSld name="Content Slide_Subhead_TwoColumn">
    <p:spTree>
      <p:nvGrpSpPr>
        <p:cNvPr id="90" name="Shape 90"/>
        <p:cNvGrpSpPr/>
        <p:nvPr/>
      </p:nvGrpSpPr>
      <p:grpSpPr>
        <a:xfrm>
          <a:off x="0" y="0"/>
          <a:ext cx="0" cy="0"/>
          <a:chOff x="0" y="0"/>
          <a:chExt cx="0" cy="0"/>
        </a:xfrm>
      </p:grpSpPr>
      <p:grpSp>
        <p:nvGrpSpPr>
          <p:cNvPr id="91" name="Google Shape;91;p11"/>
          <p:cNvGrpSpPr/>
          <p:nvPr/>
        </p:nvGrpSpPr>
        <p:grpSpPr>
          <a:xfrm>
            <a:off x="6536078" y="4234070"/>
            <a:ext cx="2155693" cy="418490"/>
            <a:chOff x="8714770" y="5645427"/>
            <a:chExt cx="2874256" cy="557986"/>
          </a:xfrm>
        </p:grpSpPr>
        <p:pic>
          <p:nvPicPr>
            <p:cNvPr id="92" name="Google Shape;92;p11"/>
            <p:cNvPicPr preferRelativeResize="0"/>
            <p:nvPr/>
          </p:nvPicPr>
          <p:blipFill rotWithShape="1">
            <a:blip r:embed="rId2">
              <a:alphaModFix/>
            </a:blip>
            <a:srcRect b="0" l="0" r="0" t="0"/>
            <a:stretch/>
          </p:blipFill>
          <p:spPr>
            <a:xfrm>
              <a:off x="8714770" y="5645427"/>
              <a:ext cx="1418626" cy="545626"/>
            </a:xfrm>
            <a:prstGeom prst="rect">
              <a:avLst/>
            </a:prstGeom>
            <a:noFill/>
            <a:ln>
              <a:noFill/>
            </a:ln>
          </p:spPr>
        </p:pic>
        <p:pic>
          <p:nvPicPr>
            <p:cNvPr descr="A close up of a sign&#10;&#10;Description automatically generated" id="93" name="Google Shape;93;p11"/>
            <p:cNvPicPr preferRelativeResize="0"/>
            <p:nvPr/>
          </p:nvPicPr>
          <p:blipFill rotWithShape="1">
            <a:blip r:embed="rId3">
              <a:alphaModFix/>
            </a:blip>
            <a:srcRect b="0" l="0" r="0" t="0"/>
            <a:stretch/>
          </p:blipFill>
          <p:spPr>
            <a:xfrm>
              <a:off x="10589694" y="5844209"/>
              <a:ext cx="999332" cy="333777"/>
            </a:xfrm>
            <a:prstGeom prst="rect">
              <a:avLst/>
            </a:prstGeom>
            <a:noFill/>
            <a:ln>
              <a:noFill/>
            </a:ln>
          </p:spPr>
        </p:pic>
        <p:cxnSp>
          <p:nvCxnSpPr>
            <p:cNvPr id="94" name="Google Shape;94;p11"/>
            <p:cNvCxnSpPr/>
            <p:nvPr/>
          </p:nvCxnSpPr>
          <p:spPr>
            <a:xfrm>
              <a:off x="10336697" y="5794513"/>
              <a:ext cx="0" cy="408900"/>
            </a:xfrm>
            <a:prstGeom prst="straightConnector1">
              <a:avLst/>
            </a:prstGeom>
            <a:noFill/>
            <a:ln cap="flat" cmpd="sng" w="9525">
              <a:solidFill>
                <a:srgbClr val="7F7F7F"/>
              </a:solidFill>
              <a:prstDash val="solid"/>
              <a:miter lim="800000"/>
              <a:headEnd len="sm" w="sm" type="none"/>
              <a:tailEnd len="sm" w="sm" type="none"/>
            </a:ln>
          </p:spPr>
        </p:cxnSp>
      </p:grpSp>
      <p:sp>
        <p:nvSpPr>
          <p:cNvPr id="95" name="Google Shape;95;p11"/>
          <p:cNvSpPr txBox="1"/>
          <p:nvPr>
            <p:ph idx="12" type="sldNum"/>
          </p:nvPr>
        </p:nvSpPr>
        <p:spPr>
          <a:xfrm>
            <a:off x="6708912" y="4758644"/>
            <a:ext cx="2057400" cy="191043"/>
          </a:xfrm>
          <a:prstGeom prst="rect">
            <a:avLst/>
          </a:prstGeom>
          <a:noFill/>
          <a:ln>
            <a:noFill/>
          </a:ln>
        </p:spPr>
        <p:txBody>
          <a:bodyPr anchorCtr="0" anchor="ctr" bIns="45700" lIns="91425" spcFirstLastPara="1" rIns="91425" wrap="square" tIns="45700">
            <a:noAutofit/>
          </a:bodyPr>
          <a:lstStyle>
            <a:lvl1pPr indent="0" lvl="0" marL="0" marR="0" algn="l">
              <a:lnSpc>
                <a:spcPct val="100000"/>
              </a:lnSpc>
              <a:spcBef>
                <a:spcPts val="0"/>
              </a:spcBef>
              <a:spcAft>
                <a:spcPts val="0"/>
              </a:spcAft>
              <a:buClr>
                <a:schemeClr val="lt1"/>
              </a:buClr>
              <a:buSzPts val="900"/>
              <a:buFont typeface="Calibri"/>
              <a:buNone/>
              <a:defRPr b="0" i="0" sz="900" u="none" cap="none" strike="noStrike">
                <a:solidFill>
                  <a:schemeClr val="lt1"/>
                </a:solidFill>
                <a:latin typeface="Calibri"/>
                <a:ea typeface="Calibri"/>
                <a:cs typeface="Calibri"/>
                <a:sym typeface="Calibri"/>
              </a:defRPr>
            </a:lvl1pPr>
            <a:lvl2pPr indent="0" lvl="1" marL="0" marR="0" algn="l">
              <a:lnSpc>
                <a:spcPct val="100000"/>
              </a:lnSpc>
              <a:spcBef>
                <a:spcPts val="0"/>
              </a:spcBef>
              <a:spcAft>
                <a:spcPts val="0"/>
              </a:spcAft>
              <a:buClr>
                <a:schemeClr val="lt1"/>
              </a:buClr>
              <a:buSzPts val="900"/>
              <a:buFont typeface="Calibri"/>
              <a:buNone/>
              <a:defRPr b="0" i="0" sz="900" u="none" cap="none" strike="noStrike">
                <a:solidFill>
                  <a:schemeClr val="lt1"/>
                </a:solidFill>
                <a:latin typeface="Calibri"/>
                <a:ea typeface="Calibri"/>
                <a:cs typeface="Calibri"/>
                <a:sym typeface="Calibri"/>
              </a:defRPr>
            </a:lvl2pPr>
            <a:lvl3pPr indent="0" lvl="2" marL="0" marR="0" algn="l">
              <a:lnSpc>
                <a:spcPct val="100000"/>
              </a:lnSpc>
              <a:spcBef>
                <a:spcPts val="0"/>
              </a:spcBef>
              <a:spcAft>
                <a:spcPts val="0"/>
              </a:spcAft>
              <a:buClr>
                <a:schemeClr val="lt1"/>
              </a:buClr>
              <a:buSzPts val="900"/>
              <a:buFont typeface="Calibri"/>
              <a:buNone/>
              <a:defRPr b="0" i="0" sz="900" u="none" cap="none" strike="noStrike">
                <a:solidFill>
                  <a:schemeClr val="lt1"/>
                </a:solidFill>
                <a:latin typeface="Calibri"/>
                <a:ea typeface="Calibri"/>
                <a:cs typeface="Calibri"/>
                <a:sym typeface="Calibri"/>
              </a:defRPr>
            </a:lvl3pPr>
            <a:lvl4pPr indent="0" lvl="3" marL="0" marR="0" algn="l">
              <a:lnSpc>
                <a:spcPct val="100000"/>
              </a:lnSpc>
              <a:spcBef>
                <a:spcPts val="0"/>
              </a:spcBef>
              <a:spcAft>
                <a:spcPts val="0"/>
              </a:spcAft>
              <a:buClr>
                <a:schemeClr val="lt1"/>
              </a:buClr>
              <a:buSzPts val="900"/>
              <a:buFont typeface="Calibri"/>
              <a:buNone/>
              <a:defRPr b="0" i="0" sz="900" u="none" cap="none" strike="noStrike">
                <a:solidFill>
                  <a:schemeClr val="lt1"/>
                </a:solidFill>
                <a:latin typeface="Calibri"/>
                <a:ea typeface="Calibri"/>
                <a:cs typeface="Calibri"/>
                <a:sym typeface="Calibri"/>
              </a:defRPr>
            </a:lvl4pPr>
            <a:lvl5pPr indent="0" lvl="4" marL="0" marR="0" algn="l">
              <a:lnSpc>
                <a:spcPct val="100000"/>
              </a:lnSpc>
              <a:spcBef>
                <a:spcPts val="0"/>
              </a:spcBef>
              <a:spcAft>
                <a:spcPts val="0"/>
              </a:spcAft>
              <a:buClr>
                <a:schemeClr val="lt1"/>
              </a:buClr>
              <a:buSzPts val="900"/>
              <a:buFont typeface="Calibri"/>
              <a:buNone/>
              <a:defRPr b="0" i="0" sz="900" u="none" cap="none" strike="noStrike">
                <a:solidFill>
                  <a:schemeClr val="lt1"/>
                </a:solidFill>
                <a:latin typeface="Calibri"/>
                <a:ea typeface="Calibri"/>
                <a:cs typeface="Calibri"/>
                <a:sym typeface="Calibri"/>
              </a:defRPr>
            </a:lvl5pPr>
            <a:lvl6pPr indent="0" lvl="5" marL="0" marR="0" algn="l">
              <a:lnSpc>
                <a:spcPct val="100000"/>
              </a:lnSpc>
              <a:spcBef>
                <a:spcPts val="0"/>
              </a:spcBef>
              <a:spcAft>
                <a:spcPts val="0"/>
              </a:spcAft>
              <a:buClr>
                <a:schemeClr val="lt1"/>
              </a:buClr>
              <a:buSzPts val="900"/>
              <a:buFont typeface="Calibri"/>
              <a:buNone/>
              <a:defRPr b="0" i="0" sz="900" u="none" cap="none" strike="noStrike">
                <a:solidFill>
                  <a:schemeClr val="lt1"/>
                </a:solidFill>
                <a:latin typeface="Calibri"/>
                <a:ea typeface="Calibri"/>
                <a:cs typeface="Calibri"/>
                <a:sym typeface="Calibri"/>
              </a:defRPr>
            </a:lvl6pPr>
            <a:lvl7pPr indent="0" lvl="6" marL="0" marR="0" algn="l">
              <a:lnSpc>
                <a:spcPct val="100000"/>
              </a:lnSpc>
              <a:spcBef>
                <a:spcPts val="0"/>
              </a:spcBef>
              <a:spcAft>
                <a:spcPts val="0"/>
              </a:spcAft>
              <a:buClr>
                <a:schemeClr val="lt1"/>
              </a:buClr>
              <a:buSzPts val="900"/>
              <a:buFont typeface="Calibri"/>
              <a:buNone/>
              <a:defRPr b="0" i="0" sz="900" u="none" cap="none" strike="noStrike">
                <a:solidFill>
                  <a:schemeClr val="lt1"/>
                </a:solidFill>
                <a:latin typeface="Calibri"/>
                <a:ea typeface="Calibri"/>
                <a:cs typeface="Calibri"/>
                <a:sym typeface="Calibri"/>
              </a:defRPr>
            </a:lvl7pPr>
            <a:lvl8pPr indent="0" lvl="7" marL="0" marR="0" algn="l">
              <a:lnSpc>
                <a:spcPct val="100000"/>
              </a:lnSpc>
              <a:spcBef>
                <a:spcPts val="0"/>
              </a:spcBef>
              <a:spcAft>
                <a:spcPts val="0"/>
              </a:spcAft>
              <a:buClr>
                <a:schemeClr val="lt1"/>
              </a:buClr>
              <a:buSzPts val="900"/>
              <a:buFont typeface="Calibri"/>
              <a:buNone/>
              <a:defRPr b="0" i="0" sz="900" u="none" cap="none" strike="noStrike">
                <a:solidFill>
                  <a:schemeClr val="lt1"/>
                </a:solidFill>
                <a:latin typeface="Calibri"/>
                <a:ea typeface="Calibri"/>
                <a:cs typeface="Calibri"/>
                <a:sym typeface="Calibri"/>
              </a:defRPr>
            </a:lvl8pPr>
            <a:lvl9pPr indent="0" lvl="8" marL="0" marR="0" algn="l">
              <a:lnSpc>
                <a:spcPct val="100000"/>
              </a:lnSpc>
              <a:spcBef>
                <a:spcPts val="0"/>
              </a:spcBef>
              <a:spcAft>
                <a:spcPts val="0"/>
              </a:spcAft>
              <a:buClr>
                <a:schemeClr val="lt1"/>
              </a:buClr>
              <a:buSzPts val="900"/>
              <a:buFont typeface="Calibri"/>
              <a:buNone/>
              <a:defRPr b="0" i="0" sz="900" u="none" cap="none" strike="noStrike">
                <a:solidFill>
                  <a:schemeClr val="lt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sp>
        <p:nvSpPr>
          <p:cNvPr id="96" name="Google Shape;96;p11"/>
          <p:cNvSpPr txBox="1"/>
          <p:nvPr>
            <p:ph idx="1" type="body"/>
          </p:nvPr>
        </p:nvSpPr>
        <p:spPr>
          <a:xfrm>
            <a:off x="639815" y="1718313"/>
            <a:ext cx="3932185" cy="2435697"/>
          </a:xfrm>
          <a:prstGeom prst="rect">
            <a:avLst/>
          </a:prstGeom>
          <a:noFill/>
          <a:ln>
            <a:noFill/>
          </a:ln>
        </p:spPr>
        <p:txBody>
          <a:bodyPr anchorCtr="0" anchor="t" bIns="45700" lIns="91425" spcFirstLastPara="1" rIns="91425" wrap="square" tIns="45700">
            <a:noAutofit/>
          </a:bodyPr>
          <a:lstStyle>
            <a:lvl1pPr indent="-355600" lvl="0" marL="457200" algn="l">
              <a:lnSpc>
                <a:spcPct val="90000"/>
              </a:lnSpc>
              <a:spcBef>
                <a:spcPts val="750"/>
              </a:spcBef>
              <a:spcAft>
                <a:spcPts val="0"/>
              </a:spcAft>
              <a:buClr>
                <a:srgbClr val="00B0F0"/>
              </a:buClr>
              <a:buSzPts val="2000"/>
              <a:buChar char="•"/>
              <a:defRPr sz="2000">
                <a:latin typeface="Calibri"/>
                <a:ea typeface="Calibri"/>
                <a:cs typeface="Calibri"/>
                <a:sym typeface="Calibri"/>
              </a:defRPr>
            </a:lvl1pPr>
            <a:lvl2pPr indent="-330200" lvl="1" marL="914400" algn="l">
              <a:lnSpc>
                <a:spcPct val="90000"/>
              </a:lnSpc>
              <a:spcBef>
                <a:spcPts val="375"/>
              </a:spcBef>
              <a:spcAft>
                <a:spcPts val="0"/>
              </a:spcAft>
              <a:buClr>
                <a:srgbClr val="00B0F0"/>
              </a:buClr>
              <a:buSzPts val="1600"/>
              <a:buChar char="•"/>
              <a:defRPr sz="1600">
                <a:latin typeface="Calibri"/>
                <a:ea typeface="Calibri"/>
                <a:cs typeface="Calibri"/>
                <a:sym typeface="Calibri"/>
              </a:defRPr>
            </a:lvl2pPr>
            <a:lvl3pPr indent="-317500" lvl="2" marL="1371600" algn="l">
              <a:lnSpc>
                <a:spcPct val="90000"/>
              </a:lnSpc>
              <a:spcBef>
                <a:spcPts val="375"/>
              </a:spcBef>
              <a:spcAft>
                <a:spcPts val="0"/>
              </a:spcAft>
              <a:buClr>
                <a:srgbClr val="00B0F0"/>
              </a:buClr>
              <a:buSzPts val="1400"/>
              <a:buChar char="•"/>
              <a:defRPr sz="1400">
                <a:latin typeface="Calibri"/>
                <a:ea typeface="Calibri"/>
                <a:cs typeface="Calibri"/>
                <a:sym typeface="Calibri"/>
              </a:defRPr>
            </a:lvl3pPr>
            <a:lvl4pPr indent="-304800" lvl="3" marL="1828800" algn="l">
              <a:lnSpc>
                <a:spcPct val="90000"/>
              </a:lnSpc>
              <a:spcBef>
                <a:spcPts val="375"/>
              </a:spcBef>
              <a:spcAft>
                <a:spcPts val="0"/>
              </a:spcAft>
              <a:buClr>
                <a:srgbClr val="00B0F0"/>
              </a:buClr>
              <a:buSzPts val="1200"/>
              <a:buChar char="•"/>
              <a:defRPr sz="1200">
                <a:latin typeface="Calibri"/>
                <a:ea typeface="Calibri"/>
                <a:cs typeface="Calibri"/>
                <a:sym typeface="Calibri"/>
              </a:defRPr>
            </a:lvl4pPr>
            <a:lvl5pPr indent="-304800" lvl="4" marL="2286000" algn="l">
              <a:lnSpc>
                <a:spcPct val="90000"/>
              </a:lnSpc>
              <a:spcBef>
                <a:spcPts val="375"/>
              </a:spcBef>
              <a:spcAft>
                <a:spcPts val="0"/>
              </a:spcAft>
              <a:buClr>
                <a:srgbClr val="00B0F0"/>
              </a:buClr>
              <a:buSzPts val="1200"/>
              <a:buChar char="•"/>
              <a:defRPr sz="1200">
                <a:latin typeface="Calibri"/>
                <a:ea typeface="Calibri"/>
                <a:cs typeface="Calibri"/>
                <a:sym typeface="Calibri"/>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pic>
        <p:nvPicPr>
          <p:cNvPr id="97" name="Google Shape;97;p11"/>
          <p:cNvPicPr preferRelativeResize="0"/>
          <p:nvPr/>
        </p:nvPicPr>
        <p:blipFill rotWithShape="1">
          <a:blip r:embed="rId4">
            <a:alphaModFix/>
          </a:blip>
          <a:srcRect b="0" l="1" r="-5268" t="0"/>
          <a:stretch/>
        </p:blipFill>
        <p:spPr>
          <a:xfrm>
            <a:off x="349097" y="976234"/>
            <a:ext cx="8860735" cy="270557"/>
          </a:xfrm>
          <a:prstGeom prst="rect">
            <a:avLst/>
          </a:prstGeom>
          <a:noFill/>
          <a:ln>
            <a:noFill/>
          </a:ln>
        </p:spPr>
      </p:pic>
      <p:sp>
        <p:nvSpPr>
          <p:cNvPr id="98" name="Google Shape;98;p11"/>
          <p:cNvSpPr txBox="1"/>
          <p:nvPr>
            <p:ph idx="2" type="body"/>
          </p:nvPr>
        </p:nvSpPr>
        <p:spPr>
          <a:xfrm>
            <a:off x="639424" y="1315250"/>
            <a:ext cx="7938882" cy="347831"/>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750"/>
              </a:spcBef>
              <a:spcAft>
                <a:spcPts val="0"/>
              </a:spcAft>
              <a:buClr>
                <a:srgbClr val="006394"/>
              </a:buClr>
              <a:buSzPts val="2100"/>
              <a:buNone/>
              <a:defRPr b="1" i="1">
                <a:solidFill>
                  <a:srgbClr val="006394"/>
                </a:solidFill>
                <a:latin typeface="Calibri"/>
                <a:ea typeface="Calibri"/>
                <a:cs typeface="Calibri"/>
                <a:sym typeface="Calibri"/>
              </a:defRPr>
            </a:lvl1pPr>
            <a:lvl2pPr indent="-228600" lvl="1" marL="914400" algn="l">
              <a:lnSpc>
                <a:spcPct val="90000"/>
              </a:lnSpc>
              <a:spcBef>
                <a:spcPts val="375"/>
              </a:spcBef>
              <a:spcAft>
                <a:spcPts val="0"/>
              </a:spcAft>
              <a:buClr>
                <a:schemeClr val="dk1"/>
              </a:buClr>
              <a:buSzPts val="1800"/>
              <a:buNone/>
              <a:defRPr/>
            </a:lvl2pPr>
            <a:lvl3pPr indent="-228600" lvl="2" marL="1371600" algn="l">
              <a:lnSpc>
                <a:spcPct val="90000"/>
              </a:lnSpc>
              <a:spcBef>
                <a:spcPts val="375"/>
              </a:spcBef>
              <a:spcAft>
                <a:spcPts val="0"/>
              </a:spcAft>
              <a:buClr>
                <a:schemeClr val="dk1"/>
              </a:buClr>
              <a:buSzPts val="1500"/>
              <a:buNone/>
              <a:defRPr/>
            </a:lvl3pPr>
            <a:lvl4pPr indent="-228600" lvl="3" marL="1828800" algn="l">
              <a:lnSpc>
                <a:spcPct val="90000"/>
              </a:lnSpc>
              <a:spcBef>
                <a:spcPts val="375"/>
              </a:spcBef>
              <a:spcAft>
                <a:spcPts val="0"/>
              </a:spcAft>
              <a:buClr>
                <a:schemeClr val="dk1"/>
              </a:buClr>
              <a:buSzPts val="1350"/>
              <a:buNone/>
              <a:defRPr/>
            </a:lvl4pPr>
            <a:lvl5pPr indent="-228600" lvl="4" marL="2286000" algn="l">
              <a:lnSpc>
                <a:spcPct val="90000"/>
              </a:lnSpc>
              <a:spcBef>
                <a:spcPts val="375"/>
              </a:spcBef>
              <a:spcAft>
                <a:spcPts val="0"/>
              </a:spcAft>
              <a:buClr>
                <a:schemeClr val="dk1"/>
              </a:buClr>
              <a:buSzPts val="1350"/>
              <a:buNone/>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99" name="Google Shape;99;p11"/>
          <p:cNvSpPr txBox="1"/>
          <p:nvPr>
            <p:ph type="title"/>
          </p:nvPr>
        </p:nvSpPr>
        <p:spPr>
          <a:xfrm>
            <a:off x="639424" y="452282"/>
            <a:ext cx="7938882" cy="686847"/>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rgbClr val="00B0F0"/>
              </a:buClr>
              <a:buSzPts val="2700"/>
              <a:buFont typeface="Calibri"/>
              <a:buNone/>
              <a:defRPr b="1" sz="2700">
                <a:solidFill>
                  <a:srgbClr val="00B0F0"/>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0" name="Google Shape;100;p11"/>
          <p:cNvSpPr txBox="1"/>
          <p:nvPr>
            <p:ph idx="3" type="body"/>
          </p:nvPr>
        </p:nvSpPr>
        <p:spPr>
          <a:xfrm>
            <a:off x="4654254" y="1718313"/>
            <a:ext cx="3932185" cy="2435697"/>
          </a:xfrm>
          <a:prstGeom prst="rect">
            <a:avLst/>
          </a:prstGeom>
          <a:noFill/>
          <a:ln>
            <a:noFill/>
          </a:ln>
        </p:spPr>
        <p:txBody>
          <a:bodyPr anchorCtr="0" anchor="t" bIns="45700" lIns="91425" spcFirstLastPara="1" rIns="91425" wrap="square" tIns="45700">
            <a:noAutofit/>
          </a:bodyPr>
          <a:lstStyle>
            <a:lvl1pPr indent="-355600" lvl="0" marL="457200" algn="l">
              <a:lnSpc>
                <a:spcPct val="90000"/>
              </a:lnSpc>
              <a:spcBef>
                <a:spcPts val="750"/>
              </a:spcBef>
              <a:spcAft>
                <a:spcPts val="0"/>
              </a:spcAft>
              <a:buClr>
                <a:srgbClr val="00B0F0"/>
              </a:buClr>
              <a:buSzPts val="2000"/>
              <a:buChar char="•"/>
              <a:defRPr sz="2000">
                <a:latin typeface="Calibri"/>
                <a:ea typeface="Calibri"/>
                <a:cs typeface="Calibri"/>
                <a:sym typeface="Calibri"/>
              </a:defRPr>
            </a:lvl1pPr>
            <a:lvl2pPr indent="-330200" lvl="1" marL="914400" algn="l">
              <a:lnSpc>
                <a:spcPct val="90000"/>
              </a:lnSpc>
              <a:spcBef>
                <a:spcPts val="375"/>
              </a:spcBef>
              <a:spcAft>
                <a:spcPts val="0"/>
              </a:spcAft>
              <a:buClr>
                <a:srgbClr val="00B0F0"/>
              </a:buClr>
              <a:buSzPts val="1600"/>
              <a:buChar char="•"/>
              <a:defRPr sz="1600">
                <a:latin typeface="Calibri"/>
                <a:ea typeface="Calibri"/>
                <a:cs typeface="Calibri"/>
                <a:sym typeface="Calibri"/>
              </a:defRPr>
            </a:lvl2pPr>
            <a:lvl3pPr indent="-317500" lvl="2" marL="1371600" algn="l">
              <a:lnSpc>
                <a:spcPct val="90000"/>
              </a:lnSpc>
              <a:spcBef>
                <a:spcPts val="375"/>
              </a:spcBef>
              <a:spcAft>
                <a:spcPts val="0"/>
              </a:spcAft>
              <a:buClr>
                <a:srgbClr val="00B0F0"/>
              </a:buClr>
              <a:buSzPts val="1400"/>
              <a:buChar char="•"/>
              <a:defRPr sz="1400">
                <a:latin typeface="Calibri"/>
                <a:ea typeface="Calibri"/>
                <a:cs typeface="Calibri"/>
                <a:sym typeface="Calibri"/>
              </a:defRPr>
            </a:lvl3pPr>
            <a:lvl4pPr indent="-304800" lvl="3" marL="1828800" algn="l">
              <a:lnSpc>
                <a:spcPct val="90000"/>
              </a:lnSpc>
              <a:spcBef>
                <a:spcPts val="375"/>
              </a:spcBef>
              <a:spcAft>
                <a:spcPts val="0"/>
              </a:spcAft>
              <a:buClr>
                <a:srgbClr val="00B0F0"/>
              </a:buClr>
              <a:buSzPts val="1200"/>
              <a:buChar char="•"/>
              <a:defRPr sz="1200">
                <a:latin typeface="Calibri"/>
                <a:ea typeface="Calibri"/>
                <a:cs typeface="Calibri"/>
                <a:sym typeface="Calibri"/>
              </a:defRPr>
            </a:lvl4pPr>
            <a:lvl5pPr indent="-304800" lvl="4" marL="2286000" algn="l">
              <a:lnSpc>
                <a:spcPct val="90000"/>
              </a:lnSpc>
              <a:spcBef>
                <a:spcPts val="375"/>
              </a:spcBef>
              <a:spcAft>
                <a:spcPts val="0"/>
              </a:spcAft>
              <a:buClr>
                <a:srgbClr val="00B0F0"/>
              </a:buClr>
              <a:buSzPts val="1200"/>
              <a:buChar char="•"/>
              <a:defRPr sz="1200">
                <a:latin typeface="Calibri"/>
                <a:ea typeface="Calibri"/>
                <a:cs typeface="Calibri"/>
                <a:sym typeface="Calibri"/>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pic>
        <p:nvPicPr>
          <p:cNvPr descr="A close up of a sign&#10;&#10;Description automatically generated" id="101" name="Google Shape;101;p11"/>
          <p:cNvPicPr preferRelativeResize="0"/>
          <p:nvPr/>
        </p:nvPicPr>
        <p:blipFill rotWithShape="1">
          <a:blip r:embed="rId5">
            <a:alphaModFix/>
          </a:blip>
          <a:srcRect b="0" l="0" r="0" t="0"/>
          <a:stretch/>
        </p:blipFill>
        <p:spPr>
          <a:xfrm>
            <a:off x="256962" y="3736412"/>
            <a:ext cx="954806" cy="954806"/>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Content Slide_Subhead_TwoColumns">
  <p:cSld name="1_Content Slide_Subhead_TwoColumns">
    <p:spTree>
      <p:nvGrpSpPr>
        <p:cNvPr id="102" name="Shape 102"/>
        <p:cNvGrpSpPr/>
        <p:nvPr/>
      </p:nvGrpSpPr>
      <p:grpSpPr>
        <a:xfrm>
          <a:off x="0" y="0"/>
          <a:ext cx="0" cy="0"/>
          <a:chOff x="0" y="0"/>
          <a:chExt cx="0" cy="0"/>
        </a:xfrm>
      </p:grpSpPr>
      <p:grpSp>
        <p:nvGrpSpPr>
          <p:cNvPr id="103" name="Google Shape;103;p12"/>
          <p:cNvGrpSpPr/>
          <p:nvPr/>
        </p:nvGrpSpPr>
        <p:grpSpPr>
          <a:xfrm>
            <a:off x="6536078" y="4234070"/>
            <a:ext cx="2155693" cy="418490"/>
            <a:chOff x="8714770" y="5645427"/>
            <a:chExt cx="2874256" cy="557986"/>
          </a:xfrm>
        </p:grpSpPr>
        <p:pic>
          <p:nvPicPr>
            <p:cNvPr id="104" name="Google Shape;104;p12"/>
            <p:cNvPicPr preferRelativeResize="0"/>
            <p:nvPr/>
          </p:nvPicPr>
          <p:blipFill rotWithShape="1">
            <a:blip r:embed="rId2">
              <a:alphaModFix/>
            </a:blip>
            <a:srcRect b="0" l="0" r="0" t="0"/>
            <a:stretch/>
          </p:blipFill>
          <p:spPr>
            <a:xfrm>
              <a:off x="8714770" y="5645427"/>
              <a:ext cx="1418626" cy="545626"/>
            </a:xfrm>
            <a:prstGeom prst="rect">
              <a:avLst/>
            </a:prstGeom>
            <a:noFill/>
            <a:ln>
              <a:noFill/>
            </a:ln>
          </p:spPr>
        </p:pic>
        <p:pic>
          <p:nvPicPr>
            <p:cNvPr descr="A close up of a sign&#10;&#10;Description automatically generated" id="105" name="Google Shape;105;p12"/>
            <p:cNvPicPr preferRelativeResize="0"/>
            <p:nvPr/>
          </p:nvPicPr>
          <p:blipFill rotWithShape="1">
            <a:blip r:embed="rId3">
              <a:alphaModFix/>
            </a:blip>
            <a:srcRect b="0" l="0" r="0" t="0"/>
            <a:stretch/>
          </p:blipFill>
          <p:spPr>
            <a:xfrm>
              <a:off x="10589694" y="5844209"/>
              <a:ext cx="999332" cy="333777"/>
            </a:xfrm>
            <a:prstGeom prst="rect">
              <a:avLst/>
            </a:prstGeom>
            <a:noFill/>
            <a:ln>
              <a:noFill/>
            </a:ln>
          </p:spPr>
        </p:pic>
        <p:cxnSp>
          <p:nvCxnSpPr>
            <p:cNvPr id="106" name="Google Shape;106;p12"/>
            <p:cNvCxnSpPr/>
            <p:nvPr/>
          </p:nvCxnSpPr>
          <p:spPr>
            <a:xfrm>
              <a:off x="10336697" y="5794513"/>
              <a:ext cx="0" cy="408900"/>
            </a:xfrm>
            <a:prstGeom prst="straightConnector1">
              <a:avLst/>
            </a:prstGeom>
            <a:noFill/>
            <a:ln cap="flat" cmpd="sng" w="9525">
              <a:solidFill>
                <a:srgbClr val="7F7F7F"/>
              </a:solidFill>
              <a:prstDash val="solid"/>
              <a:miter lim="800000"/>
              <a:headEnd len="sm" w="sm" type="none"/>
              <a:tailEnd len="sm" w="sm" type="none"/>
            </a:ln>
          </p:spPr>
        </p:cxnSp>
      </p:grpSp>
      <p:sp>
        <p:nvSpPr>
          <p:cNvPr id="107" name="Google Shape;107;p12"/>
          <p:cNvSpPr txBox="1"/>
          <p:nvPr>
            <p:ph idx="12" type="sldNum"/>
          </p:nvPr>
        </p:nvSpPr>
        <p:spPr>
          <a:xfrm>
            <a:off x="6708912" y="4758644"/>
            <a:ext cx="2057400" cy="191043"/>
          </a:xfrm>
          <a:prstGeom prst="rect">
            <a:avLst/>
          </a:prstGeom>
          <a:noFill/>
          <a:ln>
            <a:noFill/>
          </a:ln>
        </p:spPr>
        <p:txBody>
          <a:bodyPr anchorCtr="0" anchor="ctr" bIns="45700" lIns="91425" spcFirstLastPara="1" rIns="91425" wrap="square" tIns="45700">
            <a:noAutofit/>
          </a:bodyPr>
          <a:lstStyle>
            <a:lvl1pPr indent="0" lvl="0" marL="0" marR="0" algn="l">
              <a:lnSpc>
                <a:spcPct val="100000"/>
              </a:lnSpc>
              <a:spcBef>
                <a:spcPts val="0"/>
              </a:spcBef>
              <a:spcAft>
                <a:spcPts val="0"/>
              </a:spcAft>
              <a:buClr>
                <a:schemeClr val="lt1"/>
              </a:buClr>
              <a:buSzPts val="900"/>
              <a:buFont typeface="Calibri"/>
              <a:buNone/>
              <a:defRPr b="0" i="0" sz="900" u="none" cap="none" strike="noStrike">
                <a:solidFill>
                  <a:schemeClr val="lt1"/>
                </a:solidFill>
                <a:latin typeface="Calibri"/>
                <a:ea typeface="Calibri"/>
                <a:cs typeface="Calibri"/>
                <a:sym typeface="Calibri"/>
              </a:defRPr>
            </a:lvl1pPr>
            <a:lvl2pPr indent="0" lvl="1" marL="0" marR="0" algn="l">
              <a:lnSpc>
                <a:spcPct val="100000"/>
              </a:lnSpc>
              <a:spcBef>
                <a:spcPts val="0"/>
              </a:spcBef>
              <a:spcAft>
                <a:spcPts val="0"/>
              </a:spcAft>
              <a:buClr>
                <a:schemeClr val="lt1"/>
              </a:buClr>
              <a:buSzPts val="900"/>
              <a:buFont typeface="Calibri"/>
              <a:buNone/>
              <a:defRPr b="0" i="0" sz="900" u="none" cap="none" strike="noStrike">
                <a:solidFill>
                  <a:schemeClr val="lt1"/>
                </a:solidFill>
                <a:latin typeface="Calibri"/>
                <a:ea typeface="Calibri"/>
                <a:cs typeface="Calibri"/>
                <a:sym typeface="Calibri"/>
              </a:defRPr>
            </a:lvl2pPr>
            <a:lvl3pPr indent="0" lvl="2" marL="0" marR="0" algn="l">
              <a:lnSpc>
                <a:spcPct val="100000"/>
              </a:lnSpc>
              <a:spcBef>
                <a:spcPts val="0"/>
              </a:spcBef>
              <a:spcAft>
                <a:spcPts val="0"/>
              </a:spcAft>
              <a:buClr>
                <a:schemeClr val="lt1"/>
              </a:buClr>
              <a:buSzPts val="900"/>
              <a:buFont typeface="Calibri"/>
              <a:buNone/>
              <a:defRPr b="0" i="0" sz="900" u="none" cap="none" strike="noStrike">
                <a:solidFill>
                  <a:schemeClr val="lt1"/>
                </a:solidFill>
                <a:latin typeface="Calibri"/>
                <a:ea typeface="Calibri"/>
                <a:cs typeface="Calibri"/>
                <a:sym typeface="Calibri"/>
              </a:defRPr>
            </a:lvl3pPr>
            <a:lvl4pPr indent="0" lvl="3" marL="0" marR="0" algn="l">
              <a:lnSpc>
                <a:spcPct val="100000"/>
              </a:lnSpc>
              <a:spcBef>
                <a:spcPts val="0"/>
              </a:spcBef>
              <a:spcAft>
                <a:spcPts val="0"/>
              </a:spcAft>
              <a:buClr>
                <a:schemeClr val="lt1"/>
              </a:buClr>
              <a:buSzPts val="900"/>
              <a:buFont typeface="Calibri"/>
              <a:buNone/>
              <a:defRPr b="0" i="0" sz="900" u="none" cap="none" strike="noStrike">
                <a:solidFill>
                  <a:schemeClr val="lt1"/>
                </a:solidFill>
                <a:latin typeface="Calibri"/>
                <a:ea typeface="Calibri"/>
                <a:cs typeface="Calibri"/>
                <a:sym typeface="Calibri"/>
              </a:defRPr>
            </a:lvl4pPr>
            <a:lvl5pPr indent="0" lvl="4" marL="0" marR="0" algn="l">
              <a:lnSpc>
                <a:spcPct val="100000"/>
              </a:lnSpc>
              <a:spcBef>
                <a:spcPts val="0"/>
              </a:spcBef>
              <a:spcAft>
                <a:spcPts val="0"/>
              </a:spcAft>
              <a:buClr>
                <a:schemeClr val="lt1"/>
              </a:buClr>
              <a:buSzPts val="900"/>
              <a:buFont typeface="Calibri"/>
              <a:buNone/>
              <a:defRPr b="0" i="0" sz="900" u="none" cap="none" strike="noStrike">
                <a:solidFill>
                  <a:schemeClr val="lt1"/>
                </a:solidFill>
                <a:latin typeface="Calibri"/>
                <a:ea typeface="Calibri"/>
                <a:cs typeface="Calibri"/>
                <a:sym typeface="Calibri"/>
              </a:defRPr>
            </a:lvl5pPr>
            <a:lvl6pPr indent="0" lvl="5" marL="0" marR="0" algn="l">
              <a:lnSpc>
                <a:spcPct val="100000"/>
              </a:lnSpc>
              <a:spcBef>
                <a:spcPts val="0"/>
              </a:spcBef>
              <a:spcAft>
                <a:spcPts val="0"/>
              </a:spcAft>
              <a:buClr>
                <a:schemeClr val="lt1"/>
              </a:buClr>
              <a:buSzPts val="900"/>
              <a:buFont typeface="Calibri"/>
              <a:buNone/>
              <a:defRPr b="0" i="0" sz="900" u="none" cap="none" strike="noStrike">
                <a:solidFill>
                  <a:schemeClr val="lt1"/>
                </a:solidFill>
                <a:latin typeface="Calibri"/>
                <a:ea typeface="Calibri"/>
                <a:cs typeface="Calibri"/>
                <a:sym typeface="Calibri"/>
              </a:defRPr>
            </a:lvl6pPr>
            <a:lvl7pPr indent="0" lvl="6" marL="0" marR="0" algn="l">
              <a:lnSpc>
                <a:spcPct val="100000"/>
              </a:lnSpc>
              <a:spcBef>
                <a:spcPts val="0"/>
              </a:spcBef>
              <a:spcAft>
                <a:spcPts val="0"/>
              </a:spcAft>
              <a:buClr>
                <a:schemeClr val="lt1"/>
              </a:buClr>
              <a:buSzPts val="900"/>
              <a:buFont typeface="Calibri"/>
              <a:buNone/>
              <a:defRPr b="0" i="0" sz="900" u="none" cap="none" strike="noStrike">
                <a:solidFill>
                  <a:schemeClr val="lt1"/>
                </a:solidFill>
                <a:latin typeface="Calibri"/>
                <a:ea typeface="Calibri"/>
                <a:cs typeface="Calibri"/>
                <a:sym typeface="Calibri"/>
              </a:defRPr>
            </a:lvl7pPr>
            <a:lvl8pPr indent="0" lvl="7" marL="0" marR="0" algn="l">
              <a:lnSpc>
                <a:spcPct val="100000"/>
              </a:lnSpc>
              <a:spcBef>
                <a:spcPts val="0"/>
              </a:spcBef>
              <a:spcAft>
                <a:spcPts val="0"/>
              </a:spcAft>
              <a:buClr>
                <a:schemeClr val="lt1"/>
              </a:buClr>
              <a:buSzPts val="900"/>
              <a:buFont typeface="Calibri"/>
              <a:buNone/>
              <a:defRPr b="0" i="0" sz="900" u="none" cap="none" strike="noStrike">
                <a:solidFill>
                  <a:schemeClr val="lt1"/>
                </a:solidFill>
                <a:latin typeface="Calibri"/>
                <a:ea typeface="Calibri"/>
                <a:cs typeface="Calibri"/>
                <a:sym typeface="Calibri"/>
              </a:defRPr>
            </a:lvl8pPr>
            <a:lvl9pPr indent="0" lvl="8" marL="0" marR="0" algn="l">
              <a:lnSpc>
                <a:spcPct val="100000"/>
              </a:lnSpc>
              <a:spcBef>
                <a:spcPts val="0"/>
              </a:spcBef>
              <a:spcAft>
                <a:spcPts val="0"/>
              </a:spcAft>
              <a:buClr>
                <a:schemeClr val="lt1"/>
              </a:buClr>
              <a:buSzPts val="900"/>
              <a:buFont typeface="Calibri"/>
              <a:buNone/>
              <a:defRPr b="0" i="0" sz="900" u="none" cap="none" strike="noStrike">
                <a:solidFill>
                  <a:schemeClr val="lt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pic>
        <p:nvPicPr>
          <p:cNvPr id="108" name="Google Shape;108;p12"/>
          <p:cNvPicPr preferRelativeResize="0"/>
          <p:nvPr/>
        </p:nvPicPr>
        <p:blipFill rotWithShape="1">
          <a:blip r:embed="rId4">
            <a:alphaModFix/>
          </a:blip>
          <a:srcRect b="0" l="0" r="0" t="0"/>
          <a:stretch/>
        </p:blipFill>
        <p:spPr>
          <a:xfrm>
            <a:off x="1528396" y="193238"/>
            <a:ext cx="6087207" cy="4565406"/>
          </a:xfrm>
          <a:prstGeom prst="rect">
            <a:avLst/>
          </a:prstGeom>
          <a:noFill/>
          <a:ln>
            <a:noFill/>
          </a:ln>
        </p:spPr>
      </p:pic>
      <p:pic>
        <p:nvPicPr>
          <p:cNvPr descr="A black sign with white text&#10;&#10;Description automatically generated" id="109" name="Google Shape;109;p12"/>
          <p:cNvPicPr preferRelativeResize="0"/>
          <p:nvPr/>
        </p:nvPicPr>
        <p:blipFill rotWithShape="1">
          <a:blip r:embed="rId5">
            <a:alphaModFix/>
          </a:blip>
          <a:srcRect b="0" l="0" r="0" t="0"/>
          <a:stretch/>
        </p:blipFill>
        <p:spPr>
          <a:xfrm flipH="1" rot="-3433455">
            <a:off x="216824" y="4147602"/>
            <a:ext cx="637762" cy="637762"/>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1" type="obj">
  <p:cSld name="OBJECT">
    <p:spTree>
      <p:nvGrpSpPr>
        <p:cNvPr id="110" name="Shape 110"/>
        <p:cNvGrpSpPr/>
        <p:nvPr/>
      </p:nvGrpSpPr>
      <p:grpSpPr>
        <a:xfrm>
          <a:off x="0" y="0"/>
          <a:ext cx="0" cy="0"/>
          <a:chOff x="0" y="0"/>
          <a:chExt cx="0" cy="0"/>
        </a:xfrm>
      </p:grpSpPr>
      <p:sp>
        <p:nvSpPr>
          <p:cNvPr id="111" name="Google Shape;111;p13"/>
          <p:cNvSpPr txBox="1"/>
          <p:nvPr>
            <p:ph type="title"/>
          </p:nvPr>
        </p:nvSpPr>
        <p:spPr>
          <a:xfrm>
            <a:off x="547481" y="191495"/>
            <a:ext cx="8049000" cy="857400"/>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Clr>
                <a:schemeClr val="dk1"/>
              </a:buClr>
              <a:buSzPts val="2550"/>
              <a:buFont typeface="Calibri"/>
              <a:buNone/>
              <a:defRPr sz="24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2" name="Google Shape;112;p13"/>
          <p:cNvSpPr txBox="1"/>
          <p:nvPr>
            <p:ph idx="1" type="body"/>
          </p:nvPr>
        </p:nvSpPr>
        <p:spPr>
          <a:xfrm>
            <a:off x="477839" y="1060837"/>
            <a:ext cx="8208900" cy="3394500"/>
          </a:xfrm>
          <a:prstGeom prst="rect">
            <a:avLst/>
          </a:prstGeom>
          <a:noFill/>
          <a:ln>
            <a:noFill/>
          </a:ln>
        </p:spPr>
        <p:txBody>
          <a:bodyPr anchorCtr="0" anchor="t" bIns="45700" lIns="91425" spcFirstLastPara="1" rIns="91425" wrap="square" tIns="45700">
            <a:noAutofit/>
          </a:bodyPr>
          <a:lstStyle>
            <a:lvl1pPr indent="-333375" lvl="0" marL="457200" algn="l">
              <a:lnSpc>
                <a:spcPct val="90000"/>
              </a:lnSpc>
              <a:spcBef>
                <a:spcPts val="750"/>
              </a:spcBef>
              <a:spcAft>
                <a:spcPts val="0"/>
              </a:spcAft>
              <a:buClr>
                <a:schemeClr val="dk1"/>
              </a:buClr>
              <a:buSzPts val="1650"/>
              <a:buChar char="▸"/>
              <a:defRPr sz="2100"/>
            </a:lvl1pPr>
            <a:lvl2pPr indent="-314325" lvl="1" marL="914400" algn="l">
              <a:lnSpc>
                <a:spcPct val="90000"/>
              </a:lnSpc>
              <a:spcBef>
                <a:spcPts val="375"/>
              </a:spcBef>
              <a:spcAft>
                <a:spcPts val="0"/>
              </a:spcAft>
              <a:buClr>
                <a:srgbClr val="006699"/>
              </a:buClr>
              <a:buSzPts val="1350"/>
              <a:buChar char="-"/>
              <a:defRPr sz="1800"/>
            </a:lvl2pPr>
            <a:lvl3pPr indent="-314325" lvl="2" marL="1371600" algn="l">
              <a:lnSpc>
                <a:spcPct val="90000"/>
              </a:lnSpc>
              <a:spcBef>
                <a:spcPts val="375"/>
              </a:spcBef>
              <a:spcAft>
                <a:spcPts val="0"/>
              </a:spcAft>
              <a:buClr>
                <a:srgbClr val="006699"/>
              </a:buClr>
              <a:buSzPts val="1350"/>
              <a:buChar char="•"/>
              <a:defRPr sz="1500"/>
            </a:lvl3pPr>
            <a:lvl4pPr indent="-314325" lvl="3" marL="1828800" algn="l">
              <a:lnSpc>
                <a:spcPct val="90000"/>
              </a:lnSpc>
              <a:spcBef>
                <a:spcPts val="375"/>
              </a:spcBef>
              <a:spcAft>
                <a:spcPts val="0"/>
              </a:spcAft>
              <a:buClr>
                <a:schemeClr val="dk1"/>
              </a:buClr>
              <a:buSzPts val="1350"/>
              <a:buChar char="▪"/>
              <a:defRPr sz="1350"/>
            </a:lvl4pPr>
            <a:lvl5pPr indent="-314325" lvl="4" marL="2286000" algn="l">
              <a:lnSpc>
                <a:spcPct val="90000"/>
              </a:lnSpc>
              <a:spcBef>
                <a:spcPts val="375"/>
              </a:spcBef>
              <a:spcAft>
                <a:spcPts val="0"/>
              </a:spcAft>
              <a:buClr>
                <a:schemeClr val="dk1"/>
              </a:buClr>
              <a:buSzPts val="1350"/>
              <a:buChar char="o"/>
              <a:defRPr sz="1350"/>
            </a:lvl5pPr>
            <a:lvl6pPr indent="-314325" lvl="5" marL="2743200" algn="l">
              <a:lnSpc>
                <a:spcPct val="90000"/>
              </a:lnSpc>
              <a:spcBef>
                <a:spcPts val="375"/>
              </a:spcBef>
              <a:spcAft>
                <a:spcPts val="0"/>
              </a:spcAft>
              <a:buClr>
                <a:schemeClr val="dk1"/>
              </a:buClr>
              <a:buSzPts val="1350"/>
              <a:buChar char="•"/>
              <a:defRPr/>
            </a:lvl6pPr>
            <a:lvl7pPr indent="-314325" lvl="6" marL="3200400" algn="l">
              <a:lnSpc>
                <a:spcPct val="90000"/>
              </a:lnSpc>
              <a:spcBef>
                <a:spcPts val="375"/>
              </a:spcBef>
              <a:spcAft>
                <a:spcPts val="0"/>
              </a:spcAft>
              <a:buClr>
                <a:schemeClr val="dk1"/>
              </a:buClr>
              <a:buSzPts val="1350"/>
              <a:buChar char="•"/>
              <a:defRPr/>
            </a:lvl7pPr>
            <a:lvl8pPr indent="-314325" lvl="7" marL="3657600" algn="l">
              <a:lnSpc>
                <a:spcPct val="90000"/>
              </a:lnSpc>
              <a:spcBef>
                <a:spcPts val="375"/>
              </a:spcBef>
              <a:spcAft>
                <a:spcPts val="0"/>
              </a:spcAft>
              <a:buClr>
                <a:schemeClr val="dk1"/>
              </a:buClr>
              <a:buSzPts val="1350"/>
              <a:buChar char="•"/>
              <a:defRPr/>
            </a:lvl8pPr>
            <a:lvl9pPr indent="-314325" lvl="8" marL="4114800" algn="l">
              <a:lnSpc>
                <a:spcPct val="90000"/>
              </a:lnSpc>
              <a:spcBef>
                <a:spcPts val="375"/>
              </a:spcBef>
              <a:spcAft>
                <a:spcPts val="0"/>
              </a:spcAft>
              <a:buClr>
                <a:schemeClr val="dk1"/>
              </a:buClr>
              <a:buSzPts val="1350"/>
              <a:buChar char="•"/>
              <a:defRPr/>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Blank">
  <p:cSld name="Title Only Blank">
    <p:spTree>
      <p:nvGrpSpPr>
        <p:cNvPr id="113" name="Shape 113"/>
        <p:cNvGrpSpPr/>
        <p:nvPr/>
      </p:nvGrpSpPr>
      <p:grpSpPr>
        <a:xfrm>
          <a:off x="0" y="0"/>
          <a:ext cx="0" cy="0"/>
          <a:chOff x="0" y="0"/>
          <a:chExt cx="0" cy="0"/>
        </a:xfrm>
      </p:grpSpPr>
      <p:sp>
        <p:nvSpPr>
          <p:cNvPr id="114" name="Google Shape;114;p14"/>
          <p:cNvSpPr txBox="1"/>
          <p:nvPr>
            <p:ph type="title"/>
          </p:nvPr>
        </p:nvSpPr>
        <p:spPr>
          <a:xfrm>
            <a:off x="628650" y="417136"/>
            <a:ext cx="7886700" cy="415002"/>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Clr>
                <a:srgbClr val="2CB6C0"/>
              </a:buClr>
              <a:buSzPts val="2550"/>
              <a:buFont typeface="Calibri"/>
              <a:buNone/>
              <a:defRPr>
                <a:solidFill>
                  <a:srgbClr val="2CB6C0"/>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5" name="Google Shape;115;p14"/>
          <p:cNvSpPr txBox="1"/>
          <p:nvPr>
            <p:ph idx="1" type="body"/>
          </p:nvPr>
        </p:nvSpPr>
        <p:spPr>
          <a:xfrm>
            <a:off x="628650" y="1369219"/>
            <a:ext cx="7886700" cy="2957513"/>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750"/>
              </a:spcBef>
              <a:spcAft>
                <a:spcPts val="0"/>
              </a:spcAft>
              <a:buClr>
                <a:schemeClr val="dk1"/>
              </a:buClr>
              <a:buSzPts val="1800"/>
              <a:buChar char="▸"/>
              <a:defRPr/>
            </a:lvl1pPr>
            <a:lvl2pPr indent="-342900" lvl="1" marL="914400" algn="l">
              <a:lnSpc>
                <a:spcPct val="90000"/>
              </a:lnSpc>
              <a:spcBef>
                <a:spcPts val="375"/>
              </a:spcBef>
              <a:spcAft>
                <a:spcPts val="0"/>
              </a:spcAft>
              <a:buClr>
                <a:schemeClr val="dk1"/>
              </a:buClr>
              <a:buSzPts val="1800"/>
              <a:buChar char="-"/>
              <a:defRPr/>
            </a:lvl2pPr>
            <a:lvl3pPr indent="-342900" lvl="2" marL="1371600" algn="l">
              <a:lnSpc>
                <a:spcPct val="90000"/>
              </a:lnSpc>
              <a:spcBef>
                <a:spcPts val="375"/>
              </a:spcBef>
              <a:spcAft>
                <a:spcPts val="0"/>
              </a:spcAft>
              <a:buClr>
                <a:schemeClr val="dk1"/>
              </a:buClr>
              <a:buSzPts val="1800"/>
              <a:buChar char="•"/>
              <a:defRPr/>
            </a:lvl3pPr>
            <a:lvl4pPr indent="-342900" lvl="3" marL="1828800" algn="l">
              <a:lnSpc>
                <a:spcPct val="90000"/>
              </a:lnSpc>
              <a:spcBef>
                <a:spcPts val="375"/>
              </a:spcBef>
              <a:spcAft>
                <a:spcPts val="0"/>
              </a:spcAft>
              <a:buClr>
                <a:schemeClr val="dk1"/>
              </a:buClr>
              <a:buSzPts val="1800"/>
              <a:buChar char="▪"/>
              <a:defRPr/>
            </a:lvl4pPr>
            <a:lvl5pPr indent="-342900" lvl="4" marL="2286000" algn="l">
              <a:lnSpc>
                <a:spcPct val="90000"/>
              </a:lnSpc>
              <a:spcBef>
                <a:spcPts val="375"/>
              </a:spcBef>
              <a:spcAft>
                <a:spcPts val="0"/>
              </a:spcAft>
              <a:buClr>
                <a:schemeClr val="dk1"/>
              </a:buClr>
              <a:buSzPts val="1800"/>
              <a:buChar char="o"/>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116" name="Google Shape;116;p14"/>
          <p:cNvSpPr txBox="1"/>
          <p:nvPr>
            <p:ph idx="12" type="sldNum"/>
          </p:nvPr>
        </p:nvSpPr>
        <p:spPr>
          <a:xfrm>
            <a:off x="385321" y="4654044"/>
            <a:ext cx="486659" cy="273844"/>
          </a:xfrm>
          <a:prstGeom prst="rect">
            <a:avLst/>
          </a:prstGeom>
          <a:noFill/>
          <a:ln>
            <a:noFill/>
          </a:ln>
        </p:spPr>
        <p:txBody>
          <a:bodyPr anchorCtr="0" anchor="ctr" bIns="45700" lIns="91425" spcFirstLastPara="1" rIns="91425" wrap="square" tIns="45700">
            <a:noAutofit/>
          </a:bodyPr>
          <a:lstStyle>
            <a:lvl1pPr indent="0" lvl="0" marL="0" marR="0" algn="l">
              <a:lnSpc>
                <a:spcPct val="100000"/>
              </a:lnSpc>
              <a:spcBef>
                <a:spcPts val="0"/>
              </a:spcBef>
              <a:spcAft>
                <a:spcPts val="0"/>
              </a:spcAft>
              <a:buClr>
                <a:srgbClr val="000000"/>
              </a:buClr>
              <a:buSzPts val="900"/>
              <a:buFont typeface="Arial"/>
              <a:buNone/>
              <a:defRPr b="0" i="0" sz="900" u="none" cap="none" strike="noStrike">
                <a:solidFill>
                  <a:srgbClr val="0066A1"/>
                </a:solidFill>
                <a:latin typeface="Calibri"/>
                <a:ea typeface="Calibri"/>
                <a:cs typeface="Calibri"/>
                <a:sym typeface="Calibri"/>
              </a:defRPr>
            </a:lvl1pPr>
            <a:lvl2pPr indent="0" lvl="1" marL="0" marR="0" algn="l">
              <a:lnSpc>
                <a:spcPct val="100000"/>
              </a:lnSpc>
              <a:spcBef>
                <a:spcPts val="0"/>
              </a:spcBef>
              <a:spcAft>
                <a:spcPts val="0"/>
              </a:spcAft>
              <a:buClr>
                <a:srgbClr val="000000"/>
              </a:buClr>
              <a:buSzPts val="900"/>
              <a:buFont typeface="Arial"/>
              <a:buNone/>
              <a:defRPr b="0" i="0" sz="900" u="none" cap="none" strike="noStrike">
                <a:solidFill>
                  <a:srgbClr val="0066A1"/>
                </a:solidFill>
                <a:latin typeface="Calibri"/>
                <a:ea typeface="Calibri"/>
                <a:cs typeface="Calibri"/>
                <a:sym typeface="Calibri"/>
              </a:defRPr>
            </a:lvl2pPr>
            <a:lvl3pPr indent="0" lvl="2" marL="0" marR="0" algn="l">
              <a:lnSpc>
                <a:spcPct val="100000"/>
              </a:lnSpc>
              <a:spcBef>
                <a:spcPts val="0"/>
              </a:spcBef>
              <a:spcAft>
                <a:spcPts val="0"/>
              </a:spcAft>
              <a:buClr>
                <a:srgbClr val="000000"/>
              </a:buClr>
              <a:buSzPts val="900"/>
              <a:buFont typeface="Arial"/>
              <a:buNone/>
              <a:defRPr b="0" i="0" sz="900" u="none" cap="none" strike="noStrike">
                <a:solidFill>
                  <a:srgbClr val="0066A1"/>
                </a:solidFill>
                <a:latin typeface="Calibri"/>
                <a:ea typeface="Calibri"/>
                <a:cs typeface="Calibri"/>
                <a:sym typeface="Calibri"/>
              </a:defRPr>
            </a:lvl3pPr>
            <a:lvl4pPr indent="0" lvl="3" marL="0" marR="0" algn="l">
              <a:lnSpc>
                <a:spcPct val="100000"/>
              </a:lnSpc>
              <a:spcBef>
                <a:spcPts val="0"/>
              </a:spcBef>
              <a:spcAft>
                <a:spcPts val="0"/>
              </a:spcAft>
              <a:buClr>
                <a:srgbClr val="000000"/>
              </a:buClr>
              <a:buSzPts val="900"/>
              <a:buFont typeface="Arial"/>
              <a:buNone/>
              <a:defRPr b="0" i="0" sz="900" u="none" cap="none" strike="noStrike">
                <a:solidFill>
                  <a:srgbClr val="0066A1"/>
                </a:solidFill>
                <a:latin typeface="Calibri"/>
                <a:ea typeface="Calibri"/>
                <a:cs typeface="Calibri"/>
                <a:sym typeface="Calibri"/>
              </a:defRPr>
            </a:lvl4pPr>
            <a:lvl5pPr indent="0" lvl="4" marL="0" marR="0" algn="l">
              <a:lnSpc>
                <a:spcPct val="100000"/>
              </a:lnSpc>
              <a:spcBef>
                <a:spcPts val="0"/>
              </a:spcBef>
              <a:spcAft>
                <a:spcPts val="0"/>
              </a:spcAft>
              <a:buClr>
                <a:srgbClr val="000000"/>
              </a:buClr>
              <a:buSzPts val="900"/>
              <a:buFont typeface="Arial"/>
              <a:buNone/>
              <a:defRPr b="0" i="0" sz="900" u="none" cap="none" strike="noStrike">
                <a:solidFill>
                  <a:srgbClr val="0066A1"/>
                </a:solidFill>
                <a:latin typeface="Calibri"/>
                <a:ea typeface="Calibri"/>
                <a:cs typeface="Calibri"/>
                <a:sym typeface="Calibri"/>
              </a:defRPr>
            </a:lvl5pPr>
            <a:lvl6pPr indent="0" lvl="5" marL="0" marR="0" algn="l">
              <a:lnSpc>
                <a:spcPct val="100000"/>
              </a:lnSpc>
              <a:spcBef>
                <a:spcPts val="0"/>
              </a:spcBef>
              <a:spcAft>
                <a:spcPts val="0"/>
              </a:spcAft>
              <a:buClr>
                <a:srgbClr val="000000"/>
              </a:buClr>
              <a:buSzPts val="900"/>
              <a:buFont typeface="Arial"/>
              <a:buNone/>
              <a:defRPr b="0" i="0" sz="900" u="none" cap="none" strike="noStrike">
                <a:solidFill>
                  <a:srgbClr val="0066A1"/>
                </a:solidFill>
                <a:latin typeface="Calibri"/>
                <a:ea typeface="Calibri"/>
                <a:cs typeface="Calibri"/>
                <a:sym typeface="Calibri"/>
              </a:defRPr>
            </a:lvl6pPr>
            <a:lvl7pPr indent="0" lvl="6" marL="0" marR="0" algn="l">
              <a:lnSpc>
                <a:spcPct val="100000"/>
              </a:lnSpc>
              <a:spcBef>
                <a:spcPts val="0"/>
              </a:spcBef>
              <a:spcAft>
                <a:spcPts val="0"/>
              </a:spcAft>
              <a:buClr>
                <a:srgbClr val="000000"/>
              </a:buClr>
              <a:buSzPts val="900"/>
              <a:buFont typeface="Arial"/>
              <a:buNone/>
              <a:defRPr b="0" i="0" sz="900" u="none" cap="none" strike="noStrike">
                <a:solidFill>
                  <a:srgbClr val="0066A1"/>
                </a:solidFill>
                <a:latin typeface="Calibri"/>
                <a:ea typeface="Calibri"/>
                <a:cs typeface="Calibri"/>
                <a:sym typeface="Calibri"/>
              </a:defRPr>
            </a:lvl7pPr>
            <a:lvl8pPr indent="0" lvl="7" marL="0" marR="0" algn="l">
              <a:lnSpc>
                <a:spcPct val="100000"/>
              </a:lnSpc>
              <a:spcBef>
                <a:spcPts val="0"/>
              </a:spcBef>
              <a:spcAft>
                <a:spcPts val="0"/>
              </a:spcAft>
              <a:buClr>
                <a:srgbClr val="000000"/>
              </a:buClr>
              <a:buSzPts val="900"/>
              <a:buFont typeface="Arial"/>
              <a:buNone/>
              <a:defRPr b="0" i="0" sz="900" u="none" cap="none" strike="noStrike">
                <a:solidFill>
                  <a:srgbClr val="0066A1"/>
                </a:solidFill>
                <a:latin typeface="Calibri"/>
                <a:ea typeface="Calibri"/>
                <a:cs typeface="Calibri"/>
                <a:sym typeface="Calibri"/>
              </a:defRPr>
            </a:lvl8pPr>
            <a:lvl9pPr indent="0" lvl="8" marL="0" marR="0" algn="l">
              <a:lnSpc>
                <a:spcPct val="100000"/>
              </a:lnSpc>
              <a:spcBef>
                <a:spcPts val="0"/>
              </a:spcBef>
              <a:spcAft>
                <a:spcPts val="0"/>
              </a:spcAft>
              <a:buClr>
                <a:srgbClr val="000000"/>
              </a:buClr>
              <a:buSzPts val="900"/>
              <a:buFont typeface="Arial"/>
              <a:buNone/>
              <a:defRPr b="0" i="0" sz="900" u="none" cap="none" strike="noStrike">
                <a:solidFill>
                  <a:srgbClr val="0066A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sp>
        <p:nvSpPr>
          <p:cNvPr id="117" name="Google Shape;117;p14"/>
          <p:cNvSpPr txBox="1"/>
          <p:nvPr>
            <p:ph idx="2" type="body"/>
          </p:nvPr>
        </p:nvSpPr>
        <p:spPr>
          <a:xfrm>
            <a:off x="628650" y="829648"/>
            <a:ext cx="7886700" cy="267632"/>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750"/>
              </a:spcBef>
              <a:spcAft>
                <a:spcPts val="0"/>
              </a:spcAft>
              <a:buClr>
                <a:srgbClr val="7F7F7F"/>
              </a:buClr>
              <a:buSzPts val="1800"/>
              <a:buNone/>
              <a:defRPr b="1" i="1" sz="1800">
                <a:solidFill>
                  <a:srgbClr val="7F7F7F"/>
                </a:solidFill>
              </a:defRPr>
            </a:lvl1pPr>
            <a:lvl2pPr indent="-342900" lvl="1" marL="914400" algn="l">
              <a:lnSpc>
                <a:spcPct val="90000"/>
              </a:lnSpc>
              <a:spcBef>
                <a:spcPts val="375"/>
              </a:spcBef>
              <a:spcAft>
                <a:spcPts val="0"/>
              </a:spcAft>
              <a:buClr>
                <a:schemeClr val="dk1"/>
              </a:buClr>
              <a:buSzPts val="1800"/>
              <a:buChar char="-"/>
              <a:defRPr/>
            </a:lvl2pPr>
            <a:lvl3pPr indent="-342900" lvl="2" marL="1371600" algn="l">
              <a:lnSpc>
                <a:spcPct val="90000"/>
              </a:lnSpc>
              <a:spcBef>
                <a:spcPts val="375"/>
              </a:spcBef>
              <a:spcAft>
                <a:spcPts val="0"/>
              </a:spcAft>
              <a:buClr>
                <a:schemeClr val="dk1"/>
              </a:buClr>
              <a:buSzPts val="1800"/>
              <a:buChar char="•"/>
              <a:defRPr/>
            </a:lvl3pPr>
            <a:lvl4pPr indent="-342900" lvl="3" marL="1828800" algn="l">
              <a:lnSpc>
                <a:spcPct val="90000"/>
              </a:lnSpc>
              <a:spcBef>
                <a:spcPts val="375"/>
              </a:spcBef>
              <a:spcAft>
                <a:spcPts val="0"/>
              </a:spcAft>
              <a:buClr>
                <a:schemeClr val="dk1"/>
              </a:buClr>
              <a:buSzPts val="1800"/>
              <a:buChar char="▪"/>
              <a:defRPr/>
            </a:lvl4pPr>
            <a:lvl5pPr indent="-342900" lvl="4" marL="2286000" algn="l">
              <a:lnSpc>
                <a:spcPct val="90000"/>
              </a:lnSpc>
              <a:spcBef>
                <a:spcPts val="375"/>
              </a:spcBef>
              <a:spcAft>
                <a:spcPts val="0"/>
              </a:spcAft>
              <a:buClr>
                <a:schemeClr val="dk1"/>
              </a:buClr>
              <a:buSzPts val="1800"/>
              <a:buChar char="o"/>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ntent">
  <p:cSld name="One Content">
    <p:spTree>
      <p:nvGrpSpPr>
        <p:cNvPr id="118" name="Shape 118"/>
        <p:cNvGrpSpPr/>
        <p:nvPr/>
      </p:nvGrpSpPr>
      <p:grpSpPr>
        <a:xfrm>
          <a:off x="0" y="0"/>
          <a:ext cx="0" cy="0"/>
          <a:chOff x="0" y="0"/>
          <a:chExt cx="0" cy="0"/>
        </a:xfrm>
      </p:grpSpPr>
      <p:sp>
        <p:nvSpPr>
          <p:cNvPr id="119" name="Google Shape;119;p15"/>
          <p:cNvSpPr txBox="1"/>
          <p:nvPr>
            <p:ph type="title"/>
          </p:nvPr>
        </p:nvSpPr>
        <p:spPr>
          <a:xfrm>
            <a:off x="628650" y="417136"/>
            <a:ext cx="7886700" cy="415002"/>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Clr>
                <a:srgbClr val="2CB6C0"/>
              </a:buClr>
              <a:buSzPts val="2550"/>
              <a:buFont typeface="Calibri"/>
              <a:buNone/>
              <a:defRPr>
                <a:solidFill>
                  <a:srgbClr val="2CB6C0"/>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0" name="Google Shape;120;p15"/>
          <p:cNvSpPr txBox="1"/>
          <p:nvPr>
            <p:ph idx="1" type="body"/>
          </p:nvPr>
        </p:nvSpPr>
        <p:spPr>
          <a:xfrm>
            <a:off x="4629150" y="1369219"/>
            <a:ext cx="3886200" cy="2844563"/>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750"/>
              </a:spcBef>
              <a:spcAft>
                <a:spcPts val="0"/>
              </a:spcAft>
              <a:buClr>
                <a:schemeClr val="dk1"/>
              </a:buClr>
              <a:buSzPts val="900"/>
              <a:buNone/>
              <a:defRPr i="1" sz="900"/>
            </a:lvl1pPr>
            <a:lvl2pPr indent="-342900" lvl="1" marL="914400" algn="l">
              <a:lnSpc>
                <a:spcPct val="90000"/>
              </a:lnSpc>
              <a:spcBef>
                <a:spcPts val="375"/>
              </a:spcBef>
              <a:spcAft>
                <a:spcPts val="0"/>
              </a:spcAft>
              <a:buClr>
                <a:schemeClr val="dk1"/>
              </a:buClr>
              <a:buSzPts val="1800"/>
              <a:buChar char="-"/>
              <a:defRPr/>
            </a:lvl2pPr>
            <a:lvl3pPr indent="-342900" lvl="2" marL="1371600" algn="l">
              <a:lnSpc>
                <a:spcPct val="90000"/>
              </a:lnSpc>
              <a:spcBef>
                <a:spcPts val="375"/>
              </a:spcBef>
              <a:spcAft>
                <a:spcPts val="0"/>
              </a:spcAft>
              <a:buClr>
                <a:schemeClr val="dk1"/>
              </a:buClr>
              <a:buSzPts val="1800"/>
              <a:buChar char="•"/>
              <a:defRPr/>
            </a:lvl3pPr>
            <a:lvl4pPr indent="-342900" lvl="3" marL="1828800" algn="l">
              <a:lnSpc>
                <a:spcPct val="90000"/>
              </a:lnSpc>
              <a:spcBef>
                <a:spcPts val="375"/>
              </a:spcBef>
              <a:spcAft>
                <a:spcPts val="0"/>
              </a:spcAft>
              <a:buClr>
                <a:schemeClr val="dk1"/>
              </a:buClr>
              <a:buSzPts val="1800"/>
              <a:buChar char="▪"/>
              <a:defRPr/>
            </a:lvl4pPr>
            <a:lvl5pPr indent="-342900" lvl="4" marL="2286000" algn="l">
              <a:lnSpc>
                <a:spcPct val="90000"/>
              </a:lnSpc>
              <a:spcBef>
                <a:spcPts val="375"/>
              </a:spcBef>
              <a:spcAft>
                <a:spcPts val="0"/>
              </a:spcAft>
              <a:buClr>
                <a:schemeClr val="dk1"/>
              </a:buClr>
              <a:buSzPts val="1800"/>
              <a:buChar char="o"/>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121" name="Google Shape;121;p15"/>
          <p:cNvSpPr txBox="1"/>
          <p:nvPr>
            <p:ph idx="2" type="body"/>
          </p:nvPr>
        </p:nvSpPr>
        <p:spPr>
          <a:xfrm>
            <a:off x="628650" y="1369219"/>
            <a:ext cx="3886200" cy="2844404"/>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750"/>
              </a:spcBef>
              <a:spcAft>
                <a:spcPts val="0"/>
              </a:spcAft>
              <a:buClr>
                <a:schemeClr val="dk1"/>
              </a:buClr>
              <a:buSzPts val="1800"/>
              <a:buChar char="▸"/>
              <a:defRPr/>
            </a:lvl1pPr>
            <a:lvl2pPr indent="-342900" lvl="1" marL="914400" algn="l">
              <a:lnSpc>
                <a:spcPct val="90000"/>
              </a:lnSpc>
              <a:spcBef>
                <a:spcPts val="375"/>
              </a:spcBef>
              <a:spcAft>
                <a:spcPts val="0"/>
              </a:spcAft>
              <a:buClr>
                <a:schemeClr val="dk1"/>
              </a:buClr>
              <a:buSzPts val="1800"/>
              <a:buChar char="-"/>
              <a:defRPr/>
            </a:lvl2pPr>
            <a:lvl3pPr indent="-342900" lvl="2" marL="1371600" algn="l">
              <a:lnSpc>
                <a:spcPct val="90000"/>
              </a:lnSpc>
              <a:spcBef>
                <a:spcPts val="375"/>
              </a:spcBef>
              <a:spcAft>
                <a:spcPts val="0"/>
              </a:spcAft>
              <a:buClr>
                <a:schemeClr val="dk1"/>
              </a:buClr>
              <a:buSzPts val="1800"/>
              <a:buChar char="•"/>
              <a:defRPr/>
            </a:lvl3pPr>
            <a:lvl4pPr indent="-342900" lvl="3" marL="1828800" algn="l">
              <a:lnSpc>
                <a:spcPct val="90000"/>
              </a:lnSpc>
              <a:spcBef>
                <a:spcPts val="375"/>
              </a:spcBef>
              <a:spcAft>
                <a:spcPts val="0"/>
              </a:spcAft>
              <a:buClr>
                <a:schemeClr val="dk1"/>
              </a:buClr>
              <a:buSzPts val="1800"/>
              <a:buChar char="▪"/>
              <a:defRPr/>
            </a:lvl4pPr>
            <a:lvl5pPr indent="-342900" lvl="4" marL="2286000" algn="l">
              <a:lnSpc>
                <a:spcPct val="90000"/>
              </a:lnSpc>
              <a:spcBef>
                <a:spcPts val="375"/>
              </a:spcBef>
              <a:spcAft>
                <a:spcPts val="0"/>
              </a:spcAft>
              <a:buClr>
                <a:schemeClr val="dk1"/>
              </a:buClr>
              <a:buSzPts val="1800"/>
              <a:buChar char="o"/>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122" name="Google Shape;122;p15"/>
          <p:cNvSpPr txBox="1"/>
          <p:nvPr>
            <p:ph idx="12" type="sldNum"/>
          </p:nvPr>
        </p:nvSpPr>
        <p:spPr>
          <a:xfrm>
            <a:off x="385321" y="4654044"/>
            <a:ext cx="486659" cy="273844"/>
          </a:xfrm>
          <a:prstGeom prst="rect">
            <a:avLst/>
          </a:prstGeom>
          <a:noFill/>
          <a:ln>
            <a:noFill/>
          </a:ln>
        </p:spPr>
        <p:txBody>
          <a:bodyPr anchorCtr="0" anchor="ctr" bIns="45700" lIns="91425" spcFirstLastPara="1" rIns="91425" wrap="square" tIns="45700">
            <a:noAutofit/>
          </a:bodyPr>
          <a:lstStyle>
            <a:lvl1pPr indent="0" lvl="0" marL="0" marR="0" algn="l">
              <a:lnSpc>
                <a:spcPct val="100000"/>
              </a:lnSpc>
              <a:spcBef>
                <a:spcPts val="0"/>
              </a:spcBef>
              <a:spcAft>
                <a:spcPts val="0"/>
              </a:spcAft>
              <a:buClr>
                <a:srgbClr val="000000"/>
              </a:buClr>
              <a:buSzPts val="900"/>
              <a:buFont typeface="Arial"/>
              <a:buNone/>
              <a:defRPr b="0" i="0" sz="900" u="none" cap="none" strike="noStrike">
                <a:solidFill>
                  <a:srgbClr val="0066A1"/>
                </a:solidFill>
                <a:latin typeface="Calibri"/>
                <a:ea typeface="Calibri"/>
                <a:cs typeface="Calibri"/>
                <a:sym typeface="Calibri"/>
              </a:defRPr>
            </a:lvl1pPr>
            <a:lvl2pPr indent="0" lvl="1" marL="0" marR="0" algn="l">
              <a:lnSpc>
                <a:spcPct val="100000"/>
              </a:lnSpc>
              <a:spcBef>
                <a:spcPts val="0"/>
              </a:spcBef>
              <a:spcAft>
                <a:spcPts val="0"/>
              </a:spcAft>
              <a:buClr>
                <a:srgbClr val="000000"/>
              </a:buClr>
              <a:buSzPts val="900"/>
              <a:buFont typeface="Arial"/>
              <a:buNone/>
              <a:defRPr b="0" i="0" sz="900" u="none" cap="none" strike="noStrike">
                <a:solidFill>
                  <a:srgbClr val="0066A1"/>
                </a:solidFill>
                <a:latin typeface="Calibri"/>
                <a:ea typeface="Calibri"/>
                <a:cs typeface="Calibri"/>
                <a:sym typeface="Calibri"/>
              </a:defRPr>
            </a:lvl2pPr>
            <a:lvl3pPr indent="0" lvl="2" marL="0" marR="0" algn="l">
              <a:lnSpc>
                <a:spcPct val="100000"/>
              </a:lnSpc>
              <a:spcBef>
                <a:spcPts val="0"/>
              </a:spcBef>
              <a:spcAft>
                <a:spcPts val="0"/>
              </a:spcAft>
              <a:buClr>
                <a:srgbClr val="000000"/>
              </a:buClr>
              <a:buSzPts val="900"/>
              <a:buFont typeface="Arial"/>
              <a:buNone/>
              <a:defRPr b="0" i="0" sz="900" u="none" cap="none" strike="noStrike">
                <a:solidFill>
                  <a:srgbClr val="0066A1"/>
                </a:solidFill>
                <a:latin typeface="Calibri"/>
                <a:ea typeface="Calibri"/>
                <a:cs typeface="Calibri"/>
                <a:sym typeface="Calibri"/>
              </a:defRPr>
            </a:lvl3pPr>
            <a:lvl4pPr indent="0" lvl="3" marL="0" marR="0" algn="l">
              <a:lnSpc>
                <a:spcPct val="100000"/>
              </a:lnSpc>
              <a:spcBef>
                <a:spcPts val="0"/>
              </a:spcBef>
              <a:spcAft>
                <a:spcPts val="0"/>
              </a:spcAft>
              <a:buClr>
                <a:srgbClr val="000000"/>
              </a:buClr>
              <a:buSzPts val="900"/>
              <a:buFont typeface="Arial"/>
              <a:buNone/>
              <a:defRPr b="0" i="0" sz="900" u="none" cap="none" strike="noStrike">
                <a:solidFill>
                  <a:srgbClr val="0066A1"/>
                </a:solidFill>
                <a:latin typeface="Calibri"/>
                <a:ea typeface="Calibri"/>
                <a:cs typeface="Calibri"/>
                <a:sym typeface="Calibri"/>
              </a:defRPr>
            </a:lvl4pPr>
            <a:lvl5pPr indent="0" lvl="4" marL="0" marR="0" algn="l">
              <a:lnSpc>
                <a:spcPct val="100000"/>
              </a:lnSpc>
              <a:spcBef>
                <a:spcPts val="0"/>
              </a:spcBef>
              <a:spcAft>
                <a:spcPts val="0"/>
              </a:spcAft>
              <a:buClr>
                <a:srgbClr val="000000"/>
              </a:buClr>
              <a:buSzPts val="900"/>
              <a:buFont typeface="Arial"/>
              <a:buNone/>
              <a:defRPr b="0" i="0" sz="900" u="none" cap="none" strike="noStrike">
                <a:solidFill>
                  <a:srgbClr val="0066A1"/>
                </a:solidFill>
                <a:latin typeface="Calibri"/>
                <a:ea typeface="Calibri"/>
                <a:cs typeface="Calibri"/>
                <a:sym typeface="Calibri"/>
              </a:defRPr>
            </a:lvl5pPr>
            <a:lvl6pPr indent="0" lvl="5" marL="0" marR="0" algn="l">
              <a:lnSpc>
                <a:spcPct val="100000"/>
              </a:lnSpc>
              <a:spcBef>
                <a:spcPts val="0"/>
              </a:spcBef>
              <a:spcAft>
                <a:spcPts val="0"/>
              </a:spcAft>
              <a:buClr>
                <a:srgbClr val="000000"/>
              </a:buClr>
              <a:buSzPts val="900"/>
              <a:buFont typeface="Arial"/>
              <a:buNone/>
              <a:defRPr b="0" i="0" sz="900" u="none" cap="none" strike="noStrike">
                <a:solidFill>
                  <a:srgbClr val="0066A1"/>
                </a:solidFill>
                <a:latin typeface="Calibri"/>
                <a:ea typeface="Calibri"/>
                <a:cs typeface="Calibri"/>
                <a:sym typeface="Calibri"/>
              </a:defRPr>
            </a:lvl6pPr>
            <a:lvl7pPr indent="0" lvl="6" marL="0" marR="0" algn="l">
              <a:lnSpc>
                <a:spcPct val="100000"/>
              </a:lnSpc>
              <a:spcBef>
                <a:spcPts val="0"/>
              </a:spcBef>
              <a:spcAft>
                <a:spcPts val="0"/>
              </a:spcAft>
              <a:buClr>
                <a:srgbClr val="000000"/>
              </a:buClr>
              <a:buSzPts val="900"/>
              <a:buFont typeface="Arial"/>
              <a:buNone/>
              <a:defRPr b="0" i="0" sz="900" u="none" cap="none" strike="noStrike">
                <a:solidFill>
                  <a:srgbClr val="0066A1"/>
                </a:solidFill>
                <a:latin typeface="Calibri"/>
                <a:ea typeface="Calibri"/>
                <a:cs typeface="Calibri"/>
                <a:sym typeface="Calibri"/>
              </a:defRPr>
            </a:lvl7pPr>
            <a:lvl8pPr indent="0" lvl="7" marL="0" marR="0" algn="l">
              <a:lnSpc>
                <a:spcPct val="100000"/>
              </a:lnSpc>
              <a:spcBef>
                <a:spcPts val="0"/>
              </a:spcBef>
              <a:spcAft>
                <a:spcPts val="0"/>
              </a:spcAft>
              <a:buClr>
                <a:srgbClr val="000000"/>
              </a:buClr>
              <a:buSzPts val="900"/>
              <a:buFont typeface="Arial"/>
              <a:buNone/>
              <a:defRPr b="0" i="0" sz="900" u="none" cap="none" strike="noStrike">
                <a:solidFill>
                  <a:srgbClr val="0066A1"/>
                </a:solidFill>
                <a:latin typeface="Calibri"/>
                <a:ea typeface="Calibri"/>
                <a:cs typeface="Calibri"/>
                <a:sym typeface="Calibri"/>
              </a:defRPr>
            </a:lvl8pPr>
            <a:lvl9pPr indent="0" lvl="8" marL="0" marR="0" algn="l">
              <a:lnSpc>
                <a:spcPct val="100000"/>
              </a:lnSpc>
              <a:spcBef>
                <a:spcPts val="0"/>
              </a:spcBef>
              <a:spcAft>
                <a:spcPts val="0"/>
              </a:spcAft>
              <a:buClr>
                <a:srgbClr val="000000"/>
              </a:buClr>
              <a:buSzPts val="900"/>
              <a:buFont typeface="Arial"/>
              <a:buNone/>
              <a:defRPr b="0" i="0" sz="900" u="none" cap="none" strike="noStrike">
                <a:solidFill>
                  <a:srgbClr val="0066A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sp>
        <p:nvSpPr>
          <p:cNvPr id="123" name="Google Shape;123;p15"/>
          <p:cNvSpPr txBox="1"/>
          <p:nvPr>
            <p:ph idx="3" type="body"/>
          </p:nvPr>
        </p:nvSpPr>
        <p:spPr>
          <a:xfrm>
            <a:off x="628650" y="829648"/>
            <a:ext cx="7886700" cy="267632"/>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750"/>
              </a:spcBef>
              <a:spcAft>
                <a:spcPts val="0"/>
              </a:spcAft>
              <a:buClr>
                <a:srgbClr val="7F7F7F"/>
              </a:buClr>
              <a:buSzPts val="1800"/>
              <a:buNone/>
              <a:defRPr b="1" i="1" sz="1800">
                <a:solidFill>
                  <a:srgbClr val="7F7F7F"/>
                </a:solidFill>
              </a:defRPr>
            </a:lvl1pPr>
            <a:lvl2pPr indent="-342900" lvl="1" marL="914400" algn="l">
              <a:lnSpc>
                <a:spcPct val="90000"/>
              </a:lnSpc>
              <a:spcBef>
                <a:spcPts val="375"/>
              </a:spcBef>
              <a:spcAft>
                <a:spcPts val="0"/>
              </a:spcAft>
              <a:buClr>
                <a:schemeClr val="dk1"/>
              </a:buClr>
              <a:buSzPts val="1800"/>
              <a:buChar char="-"/>
              <a:defRPr/>
            </a:lvl2pPr>
            <a:lvl3pPr indent="-342900" lvl="2" marL="1371600" algn="l">
              <a:lnSpc>
                <a:spcPct val="90000"/>
              </a:lnSpc>
              <a:spcBef>
                <a:spcPts val="375"/>
              </a:spcBef>
              <a:spcAft>
                <a:spcPts val="0"/>
              </a:spcAft>
              <a:buClr>
                <a:schemeClr val="dk1"/>
              </a:buClr>
              <a:buSzPts val="1800"/>
              <a:buChar char="•"/>
              <a:defRPr/>
            </a:lvl3pPr>
            <a:lvl4pPr indent="-342900" lvl="3" marL="1828800" algn="l">
              <a:lnSpc>
                <a:spcPct val="90000"/>
              </a:lnSpc>
              <a:spcBef>
                <a:spcPts val="375"/>
              </a:spcBef>
              <a:spcAft>
                <a:spcPts val="0"/>
              </a:spcAft>
              <a:buClr>
                <a:schemeClr val="dk1"/>
              </a:buClr>
              <a:buSzPts val="1800"/>
              <a:buChar char="▪"/>
              <a:defRPr/>
            </a:lvl4pPr>
            <a:lvl5pPr indent="-342900" lvl="4" marL="2286000" algn="l">
              <a:lnSpc>
                <a:spcPct val="90000"/>
              </a:lnSpc>
              <a:spcBef>
                <a:spcPts val="375"/>
              </a:spcBef>
              <a:spcAft>
                <a:spcPts val="0"/>
              </a:spcAft>
              <a:buClr>
                <a:schemeClr val="dk1"/>
              </a:buClr>
              <a:buSzPts val="1800"/>
              <a:buChar char="o"/>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 Content">
  <p:cSld name="1 Content">
    <p:spTree>
      <p:nvGrpSpPr>
        <p:cNvPr id="124" name="Shape 124"/>
        <p:cNvGrpSpPr/>
        <p:nvPr/>
      </p:nvGrpSpPr>
      <p:grpSpPr>
        <a:xfrm>
          <a:off x="0" y="0"/>
          <a:ext cx="0" cy="0"/>
          <a:chOff x="0" y="0"/>
          <a:chExt cx="0" cy="0"/>
        </a:xfrm>
      </p:grpSpPr>
      <p:sp>
        <p:nvSpPr>
          <p:cNvPr id="125" name="Google Shape;125;p16"/>
          <p:cNvSpPr txBox="1"/>
          <p:nvPr>
            <p:ph type="title"/>
          </p:nvPr>
        </p:nvSpPr>
        <p:spPr>
          <a:xfrm>
            <a:off x="365125" y="101203"/>
            <a:ext cx="8326500" cy="807300"/>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255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6" name="Google Shape;126;p16"/>
          <p:cNvSpPr txBox="1"/>
          <p:nvPr>
            <p:ph idx="1" type="body"/>
          </p:nvPr>
        </p:nvSpPr>
        <p:spPr>
          <a:xfrm>
            <a:off x="365760" y="1234440"/>
            <a:ext cx="8326500" cy="3291900"/>
          </a:xfrm>
          <a:prstGeom prst="rect">
            <a:avLst/>
          </a:prstGeom>
          <a:noFill/>
          <a:ln>
            <a:noFill/>
          </a:ln>
        </p:spPr>
        <p:txBody>
          <a:bodyPr anchorCtr="0" anchor="t" bIns="45700" lIns="91425" spcFirstLastPara="1" rIns="91425" wrap="square" tIns="45700">
            <a:noAutofit/>
          </a:bodyPr>
          <a:lstStyle>
            <a:lvl1pPr indent="-382905" lvl="0" marL="457200" algn="l">
              <a:lnSpc>
                <a:spcPct val="90000"/>
              </a:lnSpc>
              <a:spcBef>
                <a:spcPts val="1800"/>
              </a:spcBef>
              <a:spcAft>
                <a:spcPts val="0"/>
              </a:spcAft>
              <a:buClr>
                <a:schemeClr val="dk1"/>
              </a:buClr>
              <a:buSzPts val="2430"/>
              <a:buChar char="▸"/>
              <a:defRPr/>
            </a:lvl1pPr>
            <a:lvl2pPr indent="-342900" lvl="1" marL="914400" algn="l">
              <a:lnSpc>
                <a:spcPct val="90000"/>
              </a:lnSpc>
              <a:spcBef>
                <a:spcPts val="800"/>
              </a:spcBef>
              <a:spcAft>
                <a:spcPts val="0"/>
              </a:spcAft>
              <a:buClr>
                <a:schemeClr val="dk1"/>
              </a:buClr>
              <a:buSzPts val="1800"/>
              <a:buChar char="-"/>
              <a:defRPr/>
            </a:lvl2pPr>
            <a:lvl3pPr indent="-342900" lvl="2" marL="1371600" algn="l">
              <a:lnSpc>
                <a:spcPct val="90000"/>
              </a:lnSpc>
              <a:spcBef>
                <a:spcPts val="700"/>
              </a:spcBef>
              <a:spcAft>
                <a:spcPts val="0"/>
              </a:spcAft>
              <a:buClr>
                <a:schemeClr val="dk1"/>
              </a:buClr>
              <a:buSzPts val="1800"/>
              <a:buChar char="•"/>
              <a:defRPr/>
            </a:lvl3pPr>
            <a:lvl4pPr indent="-342900" lvl="3" marL="1828800" algn="l">
              <a:lnSpc>
                <a:spcPct val="90000"/>
              </a:lnSpc>
              <a:spcBef>
                <a:spcPts val="600"/>
              </a:spcBef>
              <a:spcAft>
                <a:spcPts val="0"/>
              </a:spcAft>
              <a:buClr>
                <a:schemeClr val="dk1"/>
              </a:buClr>
              <a:buSzPts val="1800"/>
              <a:buChar char="▪"/>
              <a:defRPr/>
            </a:lvl4pPr>
            <a:lvl5pPr indent="-342900" lvl="4" marL="2286000" algn="l">
              <a:lnSpc>
                <a:spcPct val="90000"/>
              </a:lnSpc>
              <a:spcBef>
                <a:spcPts val="600"/>
              </a:spcBef>
              <a:spcAft>
                <a:spcPts val="0"/>
              </a:spcAft>
              <a:buClr>
                <a:schemeClr val="dk1"/>
              </a:buClr>
              <a:buSzPts val="1800"/>
              <a:buChar char="o"/>
              <a:defRPr/>
            </a:lvl5pPr>
            <a:lvl6pPr indent="-342900" lvl="5" marL="2743200" algn="l">
              <a:lnSpc>
                <a:spcPct val="90000"/>
              </a:lnSpc>
              <a:spcBef>
                <a:spcPts val="360"/>
              </a:spcBef>
              <a:spcAft>
                <a:spcPts val="0"/>
              </a:spcAft>
              <a:buClr>
                <a:schemeClr val="dk1"/>
              </a:buClr>
              <a:buSzPts val="1800"/>
              <a:buChar char="•"/>
              <a:defRPr/>
            </a:lvl6pPr>
            <a:lvl7pPr indent="-342900" lvl="6" marL="3200400" algn="l">
              <a:lnSpc>
                <a:spcPct val="90000"/>
              </a:lnSpc>
              <a:spcBef>
                <a:spcPts val="360"/>
              </a:spcBef>
              <a:spcAft>
                <a:spcPts val="0"/>
              </a:spcAft>
              <a:buClr>
                <a:schemeClr val="dk1"/>
              </a:buClr>
              <a:buSzPts val="1800"/>
              <a:buChar char="•"/>
              <a:defRPr/>
            </a:lvl7pPr>
            <a:lvl8pPr indent="-342900" lvl="7" marL="3657600" algn="l">
              <a:lnSpc>
                <a:spcPct val="90000"/>
              </a:lnSpc>
              <a:spcBef>
                <a:spcPts val="360"/>
              </a:spcBef>
              <a:spcAft>
                <a:spcPts val="0"/>
              </a:spcAft>
              <a:buClr>
                <a:schemeClr val="dk1"/>
              </a:buClr>
              <a:buSzPts val="1800"/>
              <a:buChar char="•"/>
              <a:defRPr/>
            </a:lvl8pPr>
            <a:lvl9pPr indent="-342900" lvl="8" marL="4114800" algn="l">
              <a:lnSpc>
                <a:spcPct val="90000"/>
              </a:lnSpc>
              <a:spcBef>
                <a:spcPts val="360"/>
              </a:spcBef>
              <a:spcAft>
                <a:spcPts val="0"/>
              </a:spcAft>
              <a:buClr>
                <a:schemeClr val="dk1"/>
              </a:buClr>
              <a:buSzPts val="1800"/>
              <a:buChar char="•"/>
              <a:defRPr/>
            </a:lvl9pPr>
          </a:lstStyle>
          <a:p/>
        </p:txBody>
      </p:sp>
      <p:sp>
        <p:nvSpPr>
          <p:cNvPr id="127" name="Google Shape;127;p16"/>
          <p:cNvSpPr txBox="1"/>
          <p:nvPr>
            <p:ph idx="12" type="sldNum"/>
          </p:nvPr>
        </p:nvSpPr>
        <p:spPr>
          <a:xfrm>
            <a:off x="444500" y="4767263"/>
            <a:ext cx="358800" cy="273900"/>
          </a:xfrm>
          <a:prstGeom prst="rect">
            <a:avLst/>
          </a:prstGeom>
          <a:noFill/>
          <a:ln>
            <a:noFill/>
          </a:ln>
        </p:spPr>
        <p:txBody>
          <a:bodyPr anchorCtr="0" anchor="ctr" bIns="45700" lIns="0" spcFirstLastPara="1" rIns="91425" wrap="square" tIns="45700">
            <a:noAutofit/>
          </a:bodyPr>
          <a:lstStyle>
            <a:lvl1pPr indent="0" lvl="0" marL="0" marR="0" algn="l">
              <a:lnSpc>
                <a:spcPct val="100000"/>
              </a:lnSpc>
              <a:spcBef>
                <a:spcPts val="0"/>
              </a:spcBef>
              <a:spcAft>
                <a:spcPts val="0"/>
              </a:spcAft>
              <a:buClr>
                <a:srgbClr val="888888"/>
              </a:buClr>
              <a:buSzPts val="1050"/>
              <a:buFont typeface="Verdana"/>
              <a:buNone/>
              <a:defRPr b="0" i="0" sz="1050" u="none" cap="none" strike="noStrike">
                <a:solidFill>
                  <a:srgbClr val="888888"/>
                </a:solidFill>
                <a:latin typeface="Verdana"/>
                <a:ea typeface="Verdana"/>
                <a:cs typeface="Verdana"/>
                <a:sym typeface="Verdana"/>
              </a:defRPr>
            </a:lvl1pPr>
            <a:lvl2pPr indent="0" lvl="1" marL="0" marR="0" algn="l">
              <a:lnSpc>
                <a:spcPct val="100000"/>
              </a:lnSpc>
              <a:spcBef>
                <a:spcPts val="0"/>
              </a:spcBef>
              <a:spcAft>
                <a:spcPts val="0"/>
              </a:spcAft>
              <a:buClr>
                <a:srgbClr val="888888"/>
              </a:buClr>
              <a:buSzPts val="1050"/>
              <a:buFont typeface="Verdana"/>
              <a:buNone/>
              <a:defRPr b="0" i="0" sz="1050" u="none" cap="none" strike="noStrike">
                <a:solidFill>
                  <a:srgbClr val="888888"/>
                </a:solidFill>
                <a:latin typeface="Verdana"/>
                <a:ea typeface="Verdana"/>
                <a:cs typeface="Verdana"/>
                <a:sym typeface="Verdana"/>
              </a:defRPr>
            </a:lvl2pPr>
            <a:lvl3pPr indent="0" lvl="2" marL="0" marR="0" algn="l">
              <a:lnSpc>
                <a:spcPct val="100000"/>
              </a:lnSpc>
              <a:spcBef>
                <a:spcPts val="0"/>
              </a:spcBef>
              <a:spcAft>
                <a:spcPts val="0"/>
              </a:spcAft>
              <a:buClr>
                <a:srgbClr val="888888"/>
              </a:buClr>
              <a:buSzPts val="1050"/>
              <a:buFont typeface="Verdana"/>
              <a:buNone/>
              <a:defRPr b="0" i="0" sz="1050" u="none" cap="none" strike="noStrike">
                <a:solidFill>
                  <a:srgbClr val="888888"/>
                </a:solidFill>
                <a:latin typeface="Verdana"/>
                <a:ea typeface="Verdana"/>
                <a:cs typeface="Verdana"/>
                <a:sym typeface="Verdana"/>
              </a:defRPr>
            </a:lvl3pPr>
            <a:lvl4pPr indent="0" lvl="3" marL="0" marR="0" algn="l">
              <a:lnSpc>
                <a:spcPct val="100000"/>
              </a:lnSpc>
              <a:spcBef>
                <a:spcPts val="0"/>
              </a:spcBef>
              <a:spcAft>
                <a:spcPts val="0"/>
              </a:spcAft>
              <a:buClr>
                <a:srgbClr val="888888"/>
              </a:buClr>
              <a:buSzPts val="1050"/>
              <a:buFont typeface="Verdana"/>
              <a:buNone/>
              <a:defRPr b="0" i="0" sz="1050" u="none" cap="none" strike="noStrike">
                <a:solidFill>
                  <a:srgbClr val="888888"/>
                </a:solidFill>
                <a:latin typeface="Verdana"/>
                <a:ea typeface="Verdana"/>
                <a:cs typeface="Verdana"/>
                <a:sym typeface="Verdana"/>
              </a:defRPr>
            </a:lvl4pPr>
            <a:lvl5pPr indent="0" lvl="4" marL="0" marR="0" algn="l">
              <a:lnSpc>
                <a:spcPct val="100000"/>
              </a:lnSpc>
              <a:spcBef>
                <a:spcPts val="0"/>
              </a:spcBef>
              <a:spcAft>
                <a:spcPts val="0"/>
              </a:spcAft>
              <a:buClr>
                <a:srgbClr val="888888"/>
              </a:buClr>
              <a:buSzPts val="1050"/>
              <a:buFont typeface="Verdana"/>
              <a:buNone/>
              <a:defRPr b="0" i="0" sz="1050" u="none" cap="none" strike="noStrike">
                <a:solidFill>
                  <a:srgbClr val="888888"/>
                </a:solidFill>
                <a:latin typeface="Verdana"/>
                <a:ea typeface="Verdana"/>
                <a:cs typeface="Verdana"/>
                <a:sym typeface="Verdana"/>
              </a:defRPr>
            </a:lvl5pPr>
            <a:lvl6pPr indent="0" lvl="5" marL="0" marR="0" algn="l">
              <a:lnSpc>
                <a:spcPct val="100000"/>
              </a:lnSpc>
              <a:spcBef>
                <a:spcPts val="0"/>
              </a:spcBef>
              <a:spcAft>
                <a:spcPts val="0"/>
              </a:spcAft>
              <a:buClr>
                <a:srgbClr val="888888"/>
              </a:buClr>
              <a:buSzPts val="1050"/>
              <a:buFont typeface="Verdana"/>
              <a:buNone/>
              <a:defRPr b="0" i="0" sz="1050" u="none" cap="none" strike="noStrike">
                <a:solidFill>
                  <a:srgbClr val="888888"/>
                </a:solidFill>
                <a:latin typeface="Verdana"/>
                <a:ea typeface="Verdana"/>
                <a:cs typeface="Verdana"/>
                <a:sym typeface="Verdana"/>
              </a:defRPr>
            </a:lvl6pPr>
            <a:lvl7pPr indent="0" lvl="6" marL="0" marR="0" algn="l">
              <a:lnSpc>
                <a:spcPct val="100000"/>
              </a:lnSpc>
              <a:spcBef>
                <a:spcPts val="0"/>
              </a:spcBef>
              <a:spcAft>
                <a:spcPts val="0"/>
              </a:spcAft>
              <a:buClr>
                <a:srgbClr val="888888"/>
              </a:buClr>
              <a:buSzPts val="1050"/>
              <a:buFont typeface="Verdana"/>
              <a:buNone/>
              <a:defRPr b="0" i="0" sz="1050" u="none" cap="none" strike="noStrike">
                <a:solidFill>
                  <a:srgbClr val="888888"/>
                </a:solidFill>
                <a:latin typeface="Verdana"/>
                <a:ea typeface="Verdana"/>
                <a:cs typeface="Verdana"/>
                <a:sym typeface="Verdana"/>
              </a:defRPr>
            </a:lvl7pPr>
            <a:lvl8pPr indent="0" lvl="7" marL="0" marR="0" algn="l">
              <a:lnSpc>
                <a:spcPct val="100000"/>
              </a:lnSpc>
              <a:spcBef>
                <a:spcPts val="0"/>
              </a:spcBef>
              <a:spcAft>
                <a:spcPts val="0"/>
              </a:spcAft>
              <a:buClr>
                <a:srgbClr val="888888"/>
              </a:buClr>
              <a:buSzPts val="1050"/>
              <a:buFont typeface="Verdana"/>
              <a:buNone/>
              <a:defRPr b="0" i="0" sz="1050" u="none" cap="none" strike="noStrike">
                <a:solidFill>
                  <a:srgbClr val="888888"/>
                </a:solidFill>
                <a:latin typeface="Verdana"/>
                <a:ea typeface="Verdana"/>
                <a:cs typeface="Verdana"/>
                <a:sym typeface="Verdana"/>
              </a:defRPr>
            </a:lvl8pPr>
            <a:lvl9pPr indent="0" lvl="8" marL="0" marR="0" algn="l">
              <a:lnSpc>
                <a:spcPct val="100000"/>
              </a:lnSpc>
              <a:spcBef>
                <a:spcPts val="0"/>
              </a:spcBef>
              <a:spcAft>
                <a:spcPts val="0"/>
              </a:spcAft>
              <a:buClr>
                <a:srgbClr val="888888"/>
              </a:buClr>
              <a:buSzPts val="1050"/>
              <a:buFont typeface="Verdana"/>
              <a:buNone/>
              <a:defRPr b="0" i="0" sz="1050" u="none" cap="none" strike="noStrike">
                <a:solidFill>
                  <a:srgbClr val="888888"/>
                </a:solidFill>
                <a:latin typeface="Verdana"/>
                <a:ea typeface="Verdana"/>
                <a:cs typeface="Verdana"/>
                <a:sym typeface="Verdana"/>
              </a:defRPr>
            </a:lvl9pPr>
          </a:lstStyle>
          <a:p>
            <a:pPr indent="0" lvl="0" marL="0" rtl="0" algn="l">
              <a:spcBef>
                <a:spcPts val="0"/>
              </a:spcBef>
              <a:spcAft>
                <a:spcPts val="0"/>
              </a:spcAft>
              <a:buNone/>
            </a:pPr>
            <a:fld id="{00000000-1234-1234-1234-123412341234}" type="slidenum">
              <a:rPr lang="en-US"/>
              <a:t>‹#›</a:t>
            </a:fld>
            <a:endParaRPr/>
          </a:p>
        </p:txBody>
      </p:sp>
      <p:sp>
        <p:nvSpPr>
          <p:cNvPr id="128" name="Google Shape;128;p16"/>
          <p:cNvSpPr txBox="1"/>
          <p:nvPr>
            <p:ph idx="10" type="dt"/>
          </p:nvPr>
        </p:nvSpPr>
        <p:spPr>
          <a:xfrm>
            <a:off x="865188" y="4767263"/>
            <a:ext cx="1643100" cy="273900"/>
          </a:xfrm>
          <a:prstGeom prst="rect">
            <a:avLst/>
          </a:prstGeom>
          <a:noFill/>
          <a:ln>
            <a:noFill/>
          </a:ln>
        </p:spPr>
        <p:txBody>
          <a:bodyPr anchorCtr="0" anchor="ctr" bIns="45700" lIns="0" spcFirstLastPara="1" rIns="91425" wrap="square" tIns="45700">
            <a:noAutofit/>
          </a:bodyPr>
          <a:lstStyle>
            <a:lvl1pPr lvl="0" algn="l">
              <a:lnSpc>
                <a:spcPct val="100000"/>
              </a:lnSpc>
              <a:spcBef>
                <a:spcPts val="0"/>
              </a:spcBef>
              <a:spcAft>
                <a:spcPts val="0"/>
              </a:spcAft>
              <a:buClr>
                <a:srgbClr val="888888"/>
              </a:buClr>
              <a:buSzPts val="1400"/>
              <a:buFont typeface="Calibri"/>
              <a:buNone/>
              <a:defRPr/>
            </a:lvl1pPr>
            <a:lvl2pPr lvl="1" algn="l">
              <a:lnSpc>
                <a:spcPct val="100000"/>
              </a:lnSpc>
              <a:spcBef>
                <a:spcPts val="0"/>
              </a:spcBef>
              <a:spcAft>
                <a:spcPts val="0"/>
              </a:spcAft>
              <a:buClr>
                <a:schemeClr val="dk1"/>
              </a:buClr>
              <a:buSzPts val="1400"/>
              <a:buFont typeface="Calibri"/>
              <a:buNone/>
              <a:defRPr/>
            </a:lvl2pPr>
            <a:lvl3pPr lvl="2" algn="l">
              <a:lnSpc>
                <a:spcPct val="100000"/>
              </a:lnSpc>
              <a:spcBef>
                <a:spcPts val="0"/>
              </a:spcBef>
              <a:spcAft>
                <a:spcPts val="0"/>
              </a:spcAft>
              <a:buClr>
                <a:schemeClr val="dk1"/>
              </a:buClr>
              <a:buSzPts val="1400"/>
              <a:buFont typeface="Calibri"/>
              <a:buNone/>
              <a:defRPr/>
            </a:lvl3pPr>
            <a:lvl4pPr lvl="3" algn="l">
              <a:lnSpc>
                <a:spcPct val="100000"/>
              </a:lnSpc>
              <a:spcBef>
                <a:spcPts val="0"/>
              </a:spcBef>
              <a:spcAft>
                <a:spcPts val="0"/>
              </a:spcAft>
              <a:buClr>
                <a:schemeClr val="dk1"/>
              </a:buClr>
              <a:buSzPts val="1400"/>
              <a:buFont typeface="Calibri"/>
              <a:buNone/>
              <a:defRPr/>
            </a:lvl4pPr>
            <a:lvl5pPr lvl="4" algn="l">
              <a:lnSpc>
                <a:spcPct val="100000"/>
              </a:lnSpc>
              <a:spcBef>
                <a:spcPts val="0"/>
              </a:spcBef>
              <a:spcAft>
                <a:spcPts val="0"/>
              </a:spcAft>
              <a:buClr>
                <a:schemeClr val="dk1"/>
              </a:buClr>
              <a:buSzPts val="1400"/>
              <a:buFont typeface="Calibri"/>
              <a:buNone/>
              <a:defRPr/>
            </a:lvl5pPr>
            <a:lvl6pPr lvl="5" algn="l">
              <a:lnSpc>
                <a:spcPct val="100000"/>
              </a:lnSpc>
              <a:spcBef>
                <a:spcPts val="0"/>
              </a:spcBef>
              <a:spcAft>
                <a:spcPts val="0"/>
              </a:spcAft>
              <a:buClr>
                <a:schemeClr val="dk1"/>
              </a:buClr>
              <a:buSzPts val="1400"/>
              <a:buFont typeface="Calibri"/>
              <a:buNone/>
              <a:defRPr/>
            </a:lvl6pPr>
            <a:lvl7pPr lvl="6" algn="l">
              <a:lnSpc>
                <a:spcPct val="100000"/>
              </a:lnSpc>
              <a:spcBef>
                <a:spcPts val="0"/>
              </a:spcBef>
              <a:spcAft>
                <a:spcPts val="0"/>
              </a:spcAft>
              <a:buClr>
                <a:schemeClr val="dk1"/>
              </a:buClr>
              <a:buSzPts val="1400"/>
              <a:buFont typeface="Calibri"/>
              <a:buNone/>
              <a:defRPr/>
            </a:lvl7pPr>
            <a:lvl8pPr lvl="7" algn="l">
              <a:lnSpc>
                <a:spcPct val="100000"/>
              </a:lnSpc>
              <a:spcBef>
                <a:spcPts val="0"/>
              </a:spcBef>
              <a:spcAft>
                <a:spcPts val="0"/>
              </a:spcAft>
              <a:buClr>
                <a:schemeClr val="dk1"/>
              </a:buClr>
              <a:buSzPts val="1400"/>
              <a:buFont typeface="Calibri"/>
              <a:buNone/>
              <a:defRPr/>
            </a:lvl8pPr>
            <a:lvl9pPr lvl="8" algn="l">
              <a:lnSpc>
                <a:spcPct val="100000"/>
              </a:lnSpc>
              <a:spcBef>
                <a:spcPts val="0"/>
              </a:spcBef>
              <a:spcAft>
                <a:spcPts val="0"/>
              </a:spcAft>
              <a:buClr>
                <a:schemeClr val="dk1"/>
              </a:buClr>
              <a:buSzPts val="1400"/>
              <a:buFont typeface="Calibri"/>
              <a:buNone/>
              <a:defRPr/>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Slide">
  <p:cSld name="1_Title Slide">
    <p:spTree>
      <p:nvGrpSpPr>
        <p:cNvPr id="129" name="Shape 129"/>
        <p:cNvGrpSpPr/>
        <p:nvPr/>
      </p:nvGrpSpPr>
      <p:grpSpPr>
        <a:xfrm>
          <a:off x="0" y="0"/>
          <a:ext cx="0" cy="0"/>
          <a:chOff x="0" y="0"/>
          <a:chExt cx="0" cy="0"/>
        </a:xfrm>
      </p:grpSpPr>
      <p:pic>
        <p:nvPicPr>
          <p:cNvPr descr="A close up of a logo&#10;&#10;Description automatically generated" id="130" name="Google Shape;130;p17"/>
          <p:cNvPicPr preferRelativeResize="0"/>
          <p:nvPr/>
        </p:nvPicPr>
        <p:blipFill rotWithShape="1">
          <a:blip r:embed="rId2">
            <a:alphaModFix/>
          </a:blip>
          <a:srcRect b="0" l="0" r="0" t="0"/>
          <a:stretch/>
        </p:blipFill>
        <p:spPr>
          <a:xfrm>
            <a:off x="0" y="14855"/>
            <a:ext cx="9144000" cy="5143500"/>
          </a:xfrm>
          <a:prstGeom prst="rect">
            <a:avLst/>
          </a:prstGeom>
          <a:noFill/>
          <a:ln>
            <a:noFill/>
          </a:ln>
        </p:spPr>
      </p:pic>
      <p:pic>
        <p:nvPicPr>
          <p:cNvPr id="131" name="Google Shape;131;p17"/>
          <p:cNvPicPr preferRelativeResize="0"/>
          <p:nvPr/>
        </p:nvPicPr>
        <p:blipFill rotWithShape="1">
          <a:blip r:embed="rId3">
            <a:alphaModFix/>
          </a:blip>
          <a:srcRect b="0" l="0" r="0" t="0"/>
          <a:stretch/>
        </p:blipFill>
        <p:spPr>
          <a:xfrm>
            <a:off x="0" y="4688732"/>
            <a:ext cx="9152669" cy="469624"/>
          </a:xfrm>
          <a:prstGeom prst="rect">
            <a:avLst/>
          </a:prstGeom>
          <a:noFill/>
          <a:ln>
            <a:noFill/>
          </a:ln>
        </p:spPr>
      </p:pic>
      <p:sp>
        <p:nvSpPr>
          <p:cNvPr id="132" name="Google Shape;132;p17"/>
          <p:cNvSpPr txBox="1"/>
          <p:nvPr>
            <p:ph idx="1" type="subTitle"/>
          </p:nvPr>
        </p:nvSpPr>
        <p:spPr>
          <a:xfrm>
            <a:off x="643559" y="2169216"/>
            <a:ext cx="8048100" cy="1904100"/>
          </a:xfrm>
          <a:prstGeom prst="rect">
            <a:avLst/>
          </a:prstGeom>
          <a:noFill/>
          <a:ln>
            <a:noFill/>
          </a:ln>
        </p:spPr>
        <p:txBody>
          <a:bodyPr anchorCtr="0" anchor="ctr" bIns="45700" lIns="91425" spcFirstLastPara="1" rIns="91425" wrap="square" tIns="45700">
            <a:noAutofit/>
          </a:bodyPr>
          <a:lstStyle>
            <a:lvl1pPr lvl="0" marR="0" algn="l">
              <a:lnSpc>
                <a:spcPct val="90000"/>
              </a:lnSpc>
              <a:spcBef>
                <a:spcPts val="750"/>
              </a:spcBef>
              <a:spcAft>
                <a:spcPts val="0"/>
              </a:spcAft>
              <a:buClr>
                <a:schemeClr val="dk1"/>
              </a:buClr>
              <a:buSzPts val="4050"/>
              <a:buFont typeface="Arial"/>
              <a:buNone/>
              <a:defRPr b="1" i="0" sz="4050" u="none" cap="none" strike="noStrike">
                <a:solidFill>
                  <a:schemeClr val="dk1"/>
                </a:solidFill>
                <a:latin typeface="Calibri"/>
                <a:ea typeface="Calibri"/>
                <a:cs typeface="Calibri"/>
                <a:sym typeface="Calibri"/>
              </a:defRPr>
            </a:lvl1pPr>
            <a:lvl2pPr lvl="1" marR="0" algn="ctr">
              <a:lnSpc>
                <a:spcPct val="90000"/>
              </a:lnSpc>
              <a:spcBef>
                <a:spcPts val="375"/>
              </a:spcBef>
              <a:spcAft>
                <a:spcPts val="0"/>
              </a:spcAft>
              <a:buClr>
                <a:schemeClr val="dk1"/>
              </a:buClr>
              <a:buSzPts val="1500"/>
              <a:buFont typeface="Arial"/>
              <a:buNone/>
              <a:defRPr b="0" i="0" sz="1500" u="none" cap="none" strike="noStrike">
                <a:solidFill>
                  <a:schemeClr val="dk1"/>
                </a:solidFill>
                <a:latin typeface="Calibri"/>
                <a:ea typeface="Calibri"/>
                <a:cs typeface="Calibri"/>
                <a:sym typeface="Calibri"/>
              </a:defRPr>
            </a:lvl2pPr>
            <a:lvl3pPr lvl="2" marR="0" algn="ctr">
              <a:lnSpc>
                <a:spcPct val="90000"/>
              </a:lnSpc>
              <a:spcBef>
                <a:spcPts val="375"/>
              </a:spcBef>
              <a:spcAft>
                <a:spcPts val="0"/>
              </a:spcAft>
              <a:buClr>
                <a:schemeClr val="dk1"/>
              </a:buClr>
              <a:buSzPts val="1350"/>
              <a:buFont typeface="Arial"/>
              <a:buNone/>
              <a:defRPr b="0" i="0" sz="1350" u="none" cap="none" strike="noStrike">
                <a:solidFill>
                  <a:schemeClr val="dk1"/>
                </a:solidFill>
                <a:latin typeface="Calibri"/>
                <a:ea typeface="Calibri"/>
                <a:cs typeface="Calibri"/>
                <a:sym typeface="Calibri"/>
              </a:defRPr>
            </a:lvl3pPr>
            <a:lvl4pPr lvl="3" marR="0" algn="ctr">
              <a:lnSpc>
                <a:spcPct val="90000"/>
              </a:lnSpc>
              <a:spcBef>
                <a:spcPts val="375"/>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4pPr>
            <a:lvl5pPr lvl="4" marR="0" algn="ctr">
              <a:lnSpc>
                <a:spcPct val="90000"/>
              </a:lnSpc>
              <a:spcBef>
                <a:spcPts val="375"/>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5pPr>
            <a:lvl6pPr lvl="5" marR="0" algn="ctr">
              <a:lnSpc>
                <a:spcPct val="90000"/>
              </a:lnSpc>
              <a:spcBef>
                <a:spcPts val="375"/>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6pPr>
            <a:lvl7pPr lvl="6" marR="0" algn="ctr">
              <a:lnSpc>
                <a:spcPct val="90000"/>
              </a:lnSpc>
              <a:spcBef>
                <a:spcPts val="375"/>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7pPr>
            <a:lvl8pPr lvl="7" marR="0" algn="ctr">
              <a:lnSpc>
                <a:spcPct val="90000"/>
              </a:lnSpc>
              <a:spcBef>
                <a:spcPts val="375"/>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8pPr>
            <a:lvl9pPr lvl="8" marR="0" algn="ctr">
              <a:lnSpc>
                <a:spcPct val="90000"/>
              </a:lnSpc>
              <a:spcBef>
                <a:spcPts val="375"/>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9pPr>
          </a:lstStyle>
          <a:p/>
        </p:txBody>
      </p:sp>
      <p:sp>
        <p:nvSpPr>
          <p:cNvPr id="133" name="Google Shape;133;p17"/>
          <p:cNvSpPr txBox="1"/>
          <p:nvPr>
            <p:ph idx="12" type="sldNum"/>
          </p:nvPr>
        </p:nvSpPr>
        <p:spPr>
          <a:xfrm>
            <a:off x="6714326" y="4953592"/>
            <a:ext cx="2057400" cy="191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FFFFFF"/>
              </a:buClr>
              <a:buSzPts val="900"/>
              <a:buFont typeface="Arial"/>
              <a:buNone/>
              <a:defRPr b="0" i="0" sz="900" u="none" cap="none" strike="noStrike">
                <a:solidFill>
                  <a:srgbClr val="FFFFFF"/>
                </a:solidFill>
                <a:latin typeface="Calibri"/>
                <a:ea typeface="Calibri"/>
                <a:cs typeface="Calibri"/>
                <a:sym typeface="Calibri"/>
              </a:defRPr>
            </a:lvl1pPr>
            <a:lvl2pPr indent="0" lvl="1" marL="0" marR="0" algn="r">
              <a:lnSpc>
                <a:spcPct val="100000"/>
              </a:lnSpc>
              <a:spcBef>
                <a:spcPts val="0"/>
              </a:spcBef>
              <a:spcAft>
                <a:spcPts val="0"/>
              </a:spcAft>
              <a:buClr>
                <a:srgbClr val="FFFFFF"/>
              </a:buClr>
              <a:buSzPts val="900"/>
              <a:buFont typeface="Arial"/>
              <a:buNone/>
              <a:defRPr b="0" i="0" sz="900" u="none" cap="none" strike="noStrike">
                <a:solidFill>
                  <a:srgbClr val="FFFFFF"/>
                </a:solidFill>
                <a:latin typeface="Calibri"/>
                <a:ea typeface="Calibri"/>
                <a:cs typeface="Calibri"/>
                <a:sym typeface="Calibri"/>
              </a:defRPr>
            </a:lvl2pPr>
            <a:lvl3pPr indent="0" lvl="2" marL="0" marR="0" algn="r">
              <a:lnSpc>
                <a:spcPct val="100000"/>
              </a:lnSpc>
              <a:spcBef>
                <a:spcPts val="0"/>
              </a:spcBef>
              <a:spcAft>
                <a:spcPts val="0"/>
              </a:spcAft>
              <a:buClr>
                <a:srgbClr val="FFFFFF"/>
              </a:buClr>
              <a:buSzPts val="900"/>
              <a:buFont typeface="Arial"/>
              <a:buNone/>
              <a:defRPr b="0" i="0" sz="900" u="none" cap="none" strike="noStrike">
                <a:solidFill>
                  <a:srgbClr val="FFFFFF"/>
                </a:solidFill>
                <a:latin typeface="Calibri"/>
                <a:ea typeface="Calibri"/>
                <a:cs typeface="Calibri"/>
                <a:sym typeface="Calibri"/>
              </a:defRPr>
            </a:lvl3pPr>
            <a:lvl4pPr indent="0" lvl="3" marL="0" marR="0" algn="r">
              <a:lnSpc>
                <a:spcPct val="100000"/>
              </a:lnSpc>
              <a:spcBef>
                <a:spcPts val="0"/>
              </a:spcBef>
              <a:spcAft>
                <a:spcPts val="0"/>
              </a:spcAft>
              <a:buClr>
                <a:srgbClr val="FFFFFF"/>
              </a:buClr>
              <a:buSzPts val="900"/>
              <a:buFont typeface="Arial"/>
              <a:buNone/>
              <a:defRPr b="0" i="0" sz="900" u="none" cap="none" strike="noStrike">
                <a:solidFill>
                  <a:srgbClr val="FFFFFF"/>
                </a:solidFill>
                <a:latin typeface="Calibri"/>
                <a:ea typeface="Calibri"/>
                <a:cs typeface="Calibri"/>
                <a:sym typeface="Calibri"/>
              </a:defRPr>
            </a:lvl4pPr>
            <a:lvl5pPr indent="0" lvl="4" marL="0" marR="0" algn="r">
              <a:lnSpc>
                <a:spcPct val="100000"/>
              </a:lnSpc>
              <a:spcBef>
                <a:spcPts val="0"/>
              </a:spcBef>
              <a:spcAft>
                <a:spcPts val="0"/>
              </a:spcAft>
              <a:buClr>
                <a:srgbClr val="FFFFFF"/>
              </a:buClr>
              <a:buSzPts val="900"/>
              <a:buFont typeface="Arial"/>
              <a:buNone/>
              <a:defRPr b="0" i="0" sz="900" u="none" cap="none" strike="noStrike">
                <a:solidFill>
                  <a:srgbClr val="FFFFFF"/>
                </a:solidFill>
                <a:latin typeface="Calibri"/>
                <a:ea typeface="Calibri"/>
                <a:cs typeface="Calibri"/>
                <a:sym typeface="Calibri"/>
              </a:defRPr>
            </a:lvl5pPr>
            <a:lvl6pPr indent="0" lvl="5" marL="0" marR="0" algn="r">
              <a:lnSpc>
                <a:spcPct val="100000"/>
              </a:lnSpc>
              <a:spcBef>
                <a:spcPts val="0"/>
              </a:spcBef>
              <a:spcAft>
                <a:spcPts val="0"/>
              </a:spcAft>
              <a:buClr>
                <a:srgbClr val="FFFFFF"/>
              </a:buClr>
              <a:buSzPts val="900"/>
              <a:buFont typeface="Arial"/>
              <a:buNone/>
              <a:defRPr b="0" i="0" sz="900" u="none" cap="none" strike="noStrike">
                <a:solidFill>
                  <a:srgbClr val="FFFFFF"/>
                </a:solidFill>
                <a:latin typeface="Calibri"/>
                <a:ea typeface="Calibri"/>
                <a:cs typeface="Calibri"/>
                <a:sym typeface="Calibri"/>
              </a:defRPr>
            </a:lvl6pPr>
            <a:lvl7pPr indent="0" lvl="6" marL="0" marR="0" algn="r">
              <a:lnSpc>
                <a:spcPct val="100000"/>
              </a:lnSpc>
              <a:spcBef>
                <a:spcPts val="0"/>
              </a:spcBef>
              <a:spcAft>
                <a:spcPts val="0"/>
              </a:spcAft>
              <a:buClr>
                <a:srgbClr val="FFFFFF"/>
              </a:buClr>
              <a:buSzPts val="900"/>
              <a:buFont typeface="Arial"/>
              <a:buNone/>
              <a:defRPr b="0" i="0" sz="900" u="none" cap="none" strike="noStrike">
                <a:solidFill>
                  <a:srgbClr val="FFFFFF"/>
                </a:solidFill>
                <a:latin typeface="Calibri"/>
                <a:ea typeface="Calibri"/>
                <a:cs typeface="Calibri"/>
                <a:sym typeface="Calibri"/>
              </a:defRPr>
            </a:lvl7pPr>
            <a:lvl8pPr indent="0" lvl="7" marL="0" marR="0" algn="r">
              <a:lnSpc>
                <a:spcPct val="100000"/>
              </a:lnSpc>
              <a:spcBef>
                <a:spcPts val="0"/>
              </a:spcBef>
              <a:spcAft>
                <a:spcPts val="0"/>
              </a:spcAft>
              <a:buClr>
                <a:srgbClr val="FFFFFF"/>
              </a:buClr>
              <a:buSzPts val="900"/>
              <a:buFont typeface="Arial"/>
              <a:buNone/>
              <a:defRPr b="0" i="0" sz="900" u="none" cap="none" strike="noStrike">
                <a:solidFill>
                  <a:srgbClr val="FFFFFF"/>
                </a:solidFill>
                <a:latin typeface="Calibri"/>
                <a:ea typeface="Calibri"/>
                <a:cs typeface="Calibri"/>
                <a:sym typeface="Calibri"/>
              </a:defRPr>
            </a:lvl8pPr>
            <a:lvl9pPr indent="0" lvl="8" marL="0" marR="0" algn="r">
              <a:lnSpc>
                <a:spcPct val="100000"/>
              </a:lnSpc>
              <a:spcBef>
                <a:spcPts val="0"/>
              </a:spcBef>
              <a:spcAft>
                <a:spcPts val="0"/>
              </a:spcAft>
              <a:buClr>
                <a:srgbClr val="FFFFFF"/>
              </a:buClr>
              <a:buSzPts val="900"/>
              <a:buFont typeface="Arial"/>
              <a:buNone/>
              <a:defRPr b="0" i="0" sz="900" u="none" cap="none" strike="noStrike">
                <a:solidFill>
                  <a:srgbClr val="FFFFFF"/>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pic>
        <p:nvPicPr>
          <p:cNvPr descr="A blue and white logo&#10;&#10;Description automatically generated with low confidence" id="134" name="Google Shape;134;p17"/>
          <p:cNvPicPr preferRelativeResize="0"/>
          <p:nvPr/>
        </p:nvPicPr>
        <p:blipFill rotWithShape="1">
          <a:blip r:embed="rId4">
            <a:alphaModFix/>
          </a:blip>
          <a:srcRect b="0" l="0" r="0" t="0"/>
          <a:stretch/>
        </p:blipFill>
        <p:spPr>
          <a:xfrm>
            <a:off x="414912" y="391020"/>
            <a:ext cx="2049429" cy="599833"/>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Slide_OneColumn">
  <p:cSld name="ContentSlide_OneColumn">
    <p:spTree>
      <p:nvGrpSpPr>
        <p:cNvPr id="135" name="Shape 135"/>
        <p:cNvGrpSpPr/>
        <p:nvPr/>
      </p:nvGrpSpPr>
      <p:grpSpPr>
        <a:xfrm>
          <a:off x="0" y="0"/>
          <a:ext cx="0" cy="0"/>
          <a:chOff x="0" y="0"/>
          <a:chExt cx="0" cy="0"/>
        </a:xfrm>
      </p:grpSpPr>
      <p:sp>
        <p:nvSpPr>
          <p:cNvPr id="136" name="Google Shape;136;p18"/>
          <p:cNvSpPr txBox="1"/>
          <p:nvPr>
            <p:ph idx="12" type="sldNum"/>
          </p:nvPr>
        </p:nvSpPr>
        <p:spPr>
          <a:xfrm>
            <a:off x="6714326" y="4938683"/>
            <a:ext cx="2057400" cy="191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FFFFFF"/>
              </a:buClr>
              <a:buSzPts val="900"/>
              <a:buFont typeface="Arial"/>
              <a:buNone/>
              <a:defRPr b="0" i="0" sz="900" u="none" cap="none" strike="noStrike">
                <a:solidFill>
                  <a:srgbClr val="FFFFFF"/>
                </a:solidFill>
                <a:latin typeface="Calibri"/>
                <a:ea typeface="Calibri"/>
                <a:cs typeface="Calibri"/>
                <a:sym typeface="Calibri"/>
              </a:defRPr>
            </a:lvl1pPr>
            <a:lvl2pPr indent="0" lvl="1" marL="0" marR="0" algn="r">
              <a:lnSpc>
                <a:spcPct val="100000"/>
              </a:lnSpc>
              <a:spcBef>
                <a:spcPts val="0"/>
              </a:spcBef>
              <a:spcAft>
                <a:spcPts val="0"/>
              </a:spcAft>
              <a:buClr>
                <a:srgbClr val="FFFFFF"/>
              </a:buClr>
              <a:buSzPts val="900"/>
              <a:buFont typeface="Arial"/>
              <a:buNone/>
              <a:defRPr b="0" i="0" sz="900" u="none" cap="none" strike="noStrike">
                <a:solidFill>
                  <a:srgbClr val="FFFFFF"/>
                </a:solidFill>
                <a:latin typeface="Calibri"/>
                <a:ea typeface="Calibri"/>
                <a:cs typeface="Calibri"/>
                <a:sym typeface="Calibri"/>
              </a:defRPr>
            </a:lvl2pPr>
            <a:lvl3pPr indent="0" lvl="2" marL="0" marR="0" algn="r">
              <a:lnSpc>
                <a:spcPct val="100000"/>
              </a:lnSpc>
              <a:spcBef>
                <a:spcPts val="0"/>
              </a:spcBef>
              <a:spcAft>
                <a:spcPts val="0"/>
              </a:spcAft>
              <a:buClr>
                <a:srgbClr val="FFFFFF"/>
              </a:buClr>
              <a:buSzPts val="900"/>
              <a:buFont typeface="Arial"/>
              <a:buNone/>
              <a:defRPr b="0" i="0" sz="900" u="none" cap="none" strike="noStrike">
                <a:solidFill>
                  <a:srgbClr val="FFFFFF"/>
                </a:solidFill>
                <a:latin typeface="Calibri"/>
                <a:ea typeface="Calibri"/>
                <a:cs typeface="Calibri"/>
                <a:sym typeface="Calibri"/>
              </a:defRPr>
            </a:lvl3pPr>
            <a:lvl4pPr indent="0" lvl="3" marL="0" marR="0" algn="r">
              <a:lnSpc>
                <a:spcPct val="100000"/>
              </a:lnSpc>
              <a:spcBef>
                <a:spcPts val="0"/>
              </a:spcBef>
              <a:spcAft>
                <a:spcPts val="0"/>
              </a:spcAft>
              <a:buClr>
                <a:srgbClr val="FFFFFF"/>
              </a:buClr>
              <a:buSzPts val="900"/>
              <a:buFont typeface="Arial"/>
              <a:buNone/>
              <a:defRPr b="0" i="0" sz="900" u="none" cap="none" strike="noStrike">
                <a:solidFill>
                  <a:srgbClr val="FFFFFF"/>
                </a:solidFill>
                <a:latin typeface="Calibri"/>
                <a:ea typeface="Calibri"/>
                <a:cs typeface="Calibri"/>
                <a:sym typeface="Calibri"/>
              </a:defRPr>
            </a:lvl4pPr>
            <a:lvl5pPr indent="0" lvl="4" marL="0" marR="0" algn="r">
              <a:lnSpc>
                <a:spcPct val="100000"/>
              </a:lnSpc>
              <a:spcBef>
                <a:spcPts val="0"/>
              </a:spcBef>
              <a:spcAft>
                <a:spcPts val="0"/>
              </a:spcAft>
              <a:buClr>
                <a:srgbClr val="FFFFFF"/>
              </a:buClr>
              <a:buSzPts val="900"/>
              <a:buFont typeface="Arial"/>
              <a:buNone/>
              <a:defRPr b="0" i="0" sz="900" u="none" cap="none" strike="noStrike">
                <a:solidFill>
                  <a:srgbClr val="FFFFFF"/>
                </a:solidFill>
                <a:latin typeface="Calibri"/>
                <a:ea typeface="Calibri"/>
                <a:cs typeface="Calibri"/>
                <a:sym typeface="Calibri"/>
              </a:defRPr>
            </a:lvl5pPr>
            <a:lvl6pPr indent="0" lvl="5" marL="0" marR="0" algn="r">
              <a:lnSpc>
                <a:spcPct val="100000"/>
              </a:lnSpc>
              <a:spcBef>
                <a:spcPts val="0"/>
              </a:spcBef>
              <a:spcAft>
                <a:spcPts val="0"/>
              </a:spcAft>
              <a:buClr>
                <a:srgbClr val="FFFFFF"/>
              </a:buClr>
              <a:buSzPts val="900"/>
              <a:buFont typeface="Arial"/>
              <a:buNone/>
              <a:defRPr b="0" i="0" sz="900" u="none" cap="none" strike="noStrike">
                <a:solidFill>
                  <a:srgbClr val="FFFFFF"/>
                </a:solidFill>
                <a:latin typeface="Calibri"/>
                <a:ea typeface="Calibri"/>
                <a:cs typeface="Calibri"/>
                <a:sym typeface="Calibri"/>
              </a:defRPr>
            </a:lvl6pPr>
            <a:lvl7pPr indent="0" lvl="6" marL="0" marR="0" algn="r">
              <a:lnSpc>
                <a:spcPct val="100000"/>
              </a:lnSpc>
              <a:spcBef>
                <a:spcPts val="0"/>
              </a:spcBef>
              <a:spcAft>
                <a:spcPts val="0"/>
              </a:spcAft>
              <a:buClr>
                <a:srgbClr val="FFFFFF"/>
              </a:buClr>
              <a:buSzPts val="900"/>
              <a:buFont typeface="Arial"/>
              <a:buNone/>
              <a:defRPr b="0" i="0" sz="900" u="none" cap="none" strike="noStrike">
                <a:solidFill>
                  <a:srgbClr val="FFFFFF"/>
                </a:solidFill>
                <a:latin typeface="Calibri"/>
                <a:ea typeface="Calibri"/>
                <a:cs typeface="Calibri"/>
                <a:sym typeface="Calibri"/>
              </a:defRPr>
            </a:lvl7pPr>
            <a:lvl8pPr indent="0" lvl="7" marL="0" marR="0" algn="r">
              <a:lnSpc>
                <a:spcPct val="100000"/>
              </a:lnSpc>
              <a:spcBef>
                <a:spcPts val="0"/>
              </a:spcBef>
              <a:spcAft>
                <a:spcPts val="0"/>
              </a:spcAft>
              <a:buClr>
                <a:srgbClr val="FFFFFF"/>
              </a:buClr>
              <a:buSzPts val="900"/>
              <a:buFont typeface="Arial"/>
              <a:buNone/>
              <a:defRPr b="0" i="0" sz="900" u="none" cap="none" strike="noStrike">
                <a:solidFill>
                  <a:srgbClr val="FFFFFF"/>
                </a:solidFill>
                <a:latin typeface="Calibri"/>
                <a:ea typeface="Calibri"/>
                <a:cs typeface="Calibri"/>
                <a:sym typeface="Calibri"/>
              </a:defRPr>
            </a:lvl8pPr>
            <a:lvl9pPr indent="0" lvl="8" marL="0" marR="0" algn="r">
              <a:lnSpc>
                <a:spcPct val="100000"/>
              </a:lnSpc>
              <a:spcBef>
                <a:spcPts val="0"/>
              </a:spcBef>
              <a:spcAft>
                <a:spcPts val="0"/>
              </a:spcAft>
              <a:buClr>
                <a:srgbClr val="FFFFFF"/>
              </a:buClr>
              <a:buSzPts val="900"/>
              <a:buFont typeface="Arial"/>
              <a:buNone/>
              <a:defRPr b="0" i="0" sz="900" u="none" cap="none" strike="noStrike">
                <a:solidFill>
                  <a:srgbClr val="FFFFFF"/>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grpSp>
        <p:nvGrpSpPr>
          <p:cNvPr id="137" name="Google Shape;137;p18"/>
          <p:cNvGrpSpPr/>
          <p:nvPr/>
        </p:nvGrpSpPr>
        <p:grpSpPr>
          <a:xfrm>
            <a:off x="6554405" y="4319944"/>
            <a:ext cx="2217327" cy="520912"/>
            <a:chOff x="8632589" y="5630098"/>
            <a:chExt cx="2956437" cy="694549"/>
          </a:xfrm>
        </p:grpSpPr>
        <p:pic>
          <p:nvPicPr>
            <p:cNvPr descr="A close up of a sign&#10;&#10;Description automatically generated" id="138" name="Google Shape;138;p18"/>
            <p:cNvPicPr preferRelativeResize="0"/>
            <p:nvPr/>
          </p:nvPicPr>
          <p:blipFill rotWithShape="1">
            <a:blip r:embed="rId2">
              <a:alphaModFix/>
            </a:blip>
            <a:srcRect b="0" l="0" r="0" t="0"/>
            <a:stretch/>
          </p:blipFill>
          <p:spPr>
            <a:xfrm>
              <a:off x="10589694" y="5844209"/>
              <a:ext cx="999332" cy="333777"/>
            </a:xfrm>
            <a:prstGeom prst="rect">
              <a:avLst/>
            </a:prstGeom>
            <a:noFill/>
            <a:ln>
              <a:noFill/>
            </a:ln>
          </p:spPr>
        </p:pic>
        <p:cxnSp>
          <p:nvCxnSpPr>
            <p:cNvPr id="139" name="Google Shape;139;p18"/>
            <p:cNvCxnSpPr/>
            <p:nvPr/>
          </p:nvCxnSpPr>
          <p:spPr>
            <a:xfrm>
              <a:off x="10336697" y="5794513"/>
              <a:ext cx="0" cy="408900"/>
            </a:xfrm>
            <a:prstGeom prst="straightConnector1">
              <a:avLst/>
            </a:prstGeom>
            <a:noFill/>
            <a:ln cap="flat" cmpd="sng" w="9525">
              <a:solidFill>
                <a:srgbClr val="7F7F7F"/>
              </a:solidFill>
              <a:prstDash val="solid"/>
              <a:miter lim="800000"/>
              <a:headEnd len="sm" w="sm" type="none"/>
              <a:tailEnd len="sm" w="sm" type="none"/>
            </a:ln>
          </p:spPr>
        </p:cxnSp>
        <p:pic>
          <p:nvPicPr>
            <p:cNvPr descr="A picture containing clock, light, meter&#10;&#10;Description automatically generated" id="140" name="Google Shape;140;p18"/>
            <p:cNvPicPr preferRelativeResize="0"/>
            <p:nvPr/>
          </p:nvPicPr>
          <p:blipFill rotWithShape="1">
            <a:blip r:embed="rId3">
              <a:alphaModFix/>
            </a:blip>
            <a:srcRect b="0" l="0" r="0" t="0"/>
            <a:stretch/>
          </p:blipFill>
          <p:spPr>
            <a:xfrm>
              <a:off x="8632589" y="5630098"/>
              <a:ext cx="1451111" cy="694549"/>
            </a:xfrm>
            <a:prstGeom prst="rect">
              <a:avLst/>
            </a:prstGeom>
            <a:noFill/>
            <a:ln>
              <a:noFill/>
            </a:ln>
          </p:spPr>
        </p:pic>
      </p:grpSp>
      <p:pic>
        <p:nvPicPr>
          <p:cNvPr id="141" name="Google Shape;141;p18"/>
          <p:cNvPicPr preferRelativeResize="0"/>
          <p:nvPr/>
        </p:nvPicPr>
        <p:blipFill rotWithShape="1">
          <a:blip r:embed="rId4">
            <a:alphaModFix/>
          </a:blip>
          <a:srcRect b="0" l="0" r="0" t="0"/>
          <a:stretch/>
        </p:blipFill>
        <p:spPr>
          <a:xfrm>
            <a:off x="283266" y="845656"/>
            <a:ext cx="8860738" cy="270557"/>
          </a:xfrm>
          <a:prstGeom prst="rect">
            <a:avLst/>
          </a:prstGeom>
          <a:noFill/>
          <a:ln>
            <a:noFill/>
          </a:ln>
        </p:spPr>
      </p:pic>
      <p:pic>
        <p:nvPicPr>
          <p:cNvPr descr="A picture containing toy&#10;&#10;Description automatically generated" id="142" name="Google Shape;142;p18"/>
          <p:cNvPicPr preferRelativeResize="0"/>
          <p:nvPr/>
        </p:nvPicPr>
        <p:blipFill rotWithShape="1">
          <a:blip r:embed="rId5">
            <a:alphaModFix/>
          </a:blip>
          <a:srcRect b="0" l="0" r="0" t="0"/>
          <a:stretch/>
        </p:blipFill>
        <p:spPr>
          <a:xfrm>
            <a:off x="35817" y="3939818"/>
            <a:ext cx="897699" cy="897699"/>
          </a:xfrm>
          <a:prstGeom prst="rect">
            <a:avLst/>
          </a:prstGeom>
          <a:noFill/>
          <a:ln>
            <a:noFill/>
          </a:ln>
        </p:spPr>
      </p:pic>
      <p:sp>
        <p:nvSpPr>
          <p:cNvPr id="143" name="Google Shape;143;p18"/>
          <p:cNvSpPr txBox="1"/>
          <p:nvPr>
            <p:ph idx="1" type="body"/>
          </p:nvPr>
        </p:nvSpPr>
        <p:spPr>
          <a:xfrm>
            <a:off x="573983" y="1197312"/>
            <a:ext cx="8197800" cy="3038100"/>
          </a:xfrm>
          <a:prstGeom prst="rect">
            <a:avLst/>
          </a:prstGeom>
          <a:noFill/>
          <a:ln>
            <a:noFill/>
          </a:ln>
        </p:spPr>
        <p:txBody>
          <a:bodyPr anchorCtr="0" anchor="t" bIns="45700" lIns="91425" spcFirstLastPara="1" rIns="91425" wrap="square" tIns="45700">
            <a:normAutofit/>
          </a:bodyPr>
          <a:lstStyle>
            <a:lvl1pPr indent="-342900" lvl="0" marL="457200" marR="0" algn="l">
              <a:lnSpc>
                <a:spcPct val="90000"/>
              </a:lnSpc>
              <a:spcBef>
                <a:spcPts val="750"/>
              </a:spcBef>
              <a:spcAft>
                <a:spcPts val="0"/>
              </a:spcAft>
              <a:buClr>
                <a:srgbClr val="00B0F0"/>
              </a:buClr>
              <a:buSzPts val="1800"/>
              <a:buFont typeface="Arial"/>
              <a:buChar char="•"/>
              <a:defRPr b="0" i="0" sz="1800" u="none" cap="none" strike="noStrike">
                <a:solidFill>
                  <a:schemeClr val="dk1"/>
                </a:solidFill>
                <a:latin typeface="Calibri"/>
                <a:ea typeface="Calibri"/>
                <a:cs typeface="Calibri"/>
                <a:sym typeface="Calibri"/>
              </a:defRPr>
            </a:lvl1pPr>
            <a:lvl2pPr indent="-317500" lvl="1" marL="914400" marR="0" algn="l">
              <a:lnSpc>
                <a:spcPct val="90000"/>
              </a:lnSpc>
              <a:spcBef>
                <a:spcPts val="375"/>
              </a:spcBef>
              <a:spcAft>
                <a:spcPts val="0"/>
              </a:spcAft>
              <a:buClr>
                <a:srgbClr val="00B0F0"/>
              </a:buClr>
              <a:buSzPts val="1400"/>
              <a:buFont typeface="Arial"/>
              <a:buChar char="•"/>
              <a:defRPr b="0" i="0" sz="1400" u="none" cap="none" strike="noStrike">
                <a:solidFill>
                  <a:schemeClr val="dk1"/>
                </a:solidFill>
                <a:latin typeface="Calibri"/>
                <a:ea typeface="Calibri"/>
                <a:cs typeface="Calibri"/>
                <a:sym typeface="Calibri"/>
              </a:defRPr>
            </a:lvl2pPr>
            <a:lvl3pPr indent="-304800" lvl="2" marL="1371600" marR="0" algn="l">
              <a:lnSpc>
                <a:spcPct val="90000"/>
              </a:lnSpc>
              <a:spcBef>
                <a:spcPts val="375"/>
              </a:spcBef>
              <a:spcAft>
                <a:spcPts val="0"/>
              </a:spcAft>
              <a:buClr>
                <a:srgbClr val="00B0F0"/>
              </a:buClr>
              <a:buSzPts val="1200"/>
              <a:buFont typeface="Arial"/>
              <a:buChar char="•"/>
              <a:defRPr b="0" i="0" sz="1200" u="none" cap="none" strike="noStrike">
                <a:solidFill>
                  <a:schemeClr val="dk1"/>
                </a:solidFill>
                <a:latin typeface="Calibri"/>
                <a:ea typeface="Calibri"/>
                <a:cs typeface="Calibri"/>
                <a:sym typeface="Calibri"/>
              </a:defRPr>
            </a:lvl3pPr>
            <a:lvl4pPr indent="-298450" lvl="3" marL="1828800" marR="0" algn="l">
              <a:lnSpc>
                <a:spcPct val="90000"/>
              </a:lnSpc>
              <a:spcBef>
                <a:spcPts val="375"/>
              </a:spcBef>
              <a:spcAft>
                <a:spcPts val="0"/>
              </a:spcAft>
              <a:buClr>
                <a:srgbClr val="00B0F0"/>
              </a:buClr>
              <a:buSzPts val="1100"/>
              <a:buFont typeface="Arial"/>
              <a:buChar char="•"/>
              <a:defRPr b="0" i="0" sz="1100" u="none" cap="none" strike="noStrike">
                <a:solidFill>
                  <a:schemeClr val="dk1"/>
                </a:solidFill>
                <a:latin typeface="Calibri"/>
                <a:ea typeface="Calibri"/>
                <a:cs typeface="Calibri"/>
                <a:sym typeface="Calibri"/>
              </a:defRPr>
            </a:lvl4pPr>
            <a:lvl5pPr indent="-298450" lvl="4" marL="2286000" marR="0" algn="l">
              <a:lnSpc>
                <a:spcPct val="90000"/>
              </a:lnSpc>
              <a:spcBef>
                <a:spcPts val="375"/>
              </a:spcBef>
              <a:spcAft>
                <a:spcPts val="0"/>
              </a:spcAft>
              <a:buClr>
                <a:srgbClr val="00B0F0"/>
              </a:buClr>
              <a:buSzPts val="1100"/>
              <a:buFont typeface="Arial"/>
              <a:buChar char="•"/>
              <a:defRPr b="0" i="0" sz="1100" u="none" cap="none" strike="noStrike">
                <a:solidFill>
                  <a:schemeClr val="dk1"/>
                </a:solidFill>
                <a:latin typeface="Calibri"/>
                <a:ea typeface="Calibri"/>
                <a:cs typeface="Calibri"/>
                <a:sym typeface="Calibri"/>
              </a:defRPr>
            </a:lvl5pPr>
            <a:lvl6pPr indent="-314325" lvl="5" marL="2743200" marR="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6pPr>
            <a:lvl7pPr indent="-314325" lvl="6" marL="3200400" marR="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7pPr>
            <a:lvl8pPr indent="-314325" lvl="7" marL="3657600" marR="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8pPr>
            <a:lvl9pPr indent="-314325" lvl="8" marL="4114800" marR="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9pPr>
          </a:lstStyle>
          <a:p/>
        </p:txBody>
      </p:sp>
      <p:sp>
        <p:nvSpPr>
          <p:cNvPr id="144" name="Google Shape;144;p18"/>
          <p:cNvSpPr txBox="1"/>
          <p:nvPr>
            <p:ph type="title"/>
          </p:nvPr>
        </p:nvSpPr>
        <p:spPr>
          <a:xfrm>
            <a:off x="573984" y="302643"/>
            <a:ext cx="8197800" cy="686700"/>
          </a:xfrm>
          <a:prstGeom prst="rect">
            <a:avLst/>
          </a:prstGeom>
          <a:noFill/>
          <a:ln>
            <a:noFill/>
          </a:ln>
        </p:spPr>
        <p:txBody>
          <a:bodyPr anchorCtr="0" anchor="ctr" bIns="45700" lIns="91425" spcFirstLastPara="1" rIns="91425" wrap="square" tIns="45700">
            <a:noAutofit/>
          </a:bodyPr>
          <a:lstStyle>
            <a:lvl1pPr lvl="0" marR="0" algn="l">
              <a:lnSpc>
                <a:spcPct val="90000"/>
              </a:lnSpc>
              <a:spcBef>
                <a:spcPts val="0"/>
              </a:spcBef>
              <a:spcAft>
                <a:spcPts val="0"/>
              </a:spcAft>
              <a:buClr>
                <a:srgbClr val="00609C"/>
              </a:buClr>
              <a:buSzPts val="2700"/>
              <a:buFont typeface="Calibri"/>
              <a:buNone/>
              <a:defRPr b="1" i="0" sz="2700" u="none" cap="none" strike="noStrike">
                <a:solidFill>
                  <a:srgbClr val="00609C"/>
                </a:solidFill>
                <a:latin typeface="Calibri"/>
                <a:ea typeface="Calibri"/>
                <a:cs typeface="Calibri"/>
                <a:sym typeface="Calibri"/>
              </a:defRPr>
            </a:lvl1pPr>
            <a:lvl2pPr lvl="1"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pic>
        <p:nvPicPr>
          <p:cNvPr id="145" name="Google Shape;145;p18"/>
          <p:cNvPicPr preferRelativeResize="0"/>
          <p:nvPr/>
        </p:nvPicPr>
        <p:blipFill rotWithShape="1">
          <a:blip r:embed="rId6">
            <a:alphaModFix/>
          </a:blip>
          <a:srcRect b="0" l="0" r="0" t="0"/>
          <a:stretch/>
        </p:blipFill>
        <p:spPr>
          <a:xfrm>
            <a:off x="0" y="4673877"/>
            <a:ext cx="9152669" cy="469624"/>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with Image">
  <p:cSld name="Title Slide with Image">
    <p:spTree>
      <p:nvGrpSpPr>
        <p:cNvPr id="146" name="Shape 146"/>
        <p:cNvGrpSpPr/>
        <p:nvPr/>
      </p:nvGrpSpPr>
      <p:grpSpPr>
        <a:xfrm>
          <a:off x="0" y="0"/>
          <a:ext cx="0" cy="0"/>
          <a:chOff x="0" y="0"/>
          <a:chExt cx="0" cy="0"/>
        </a:xfrm>
      </p:grpSpPr>
      <p:pic>
        <p:nvPicPr>
          <p:cNvPr descr="A close up of a logo&#10;&#10;Description automatically generated" id="147" name="Google Shape;147;p19"/>
          <p:cNvPicPr preferRelativeResize="0"/>
          <p:nvPr/>
        </p:nvPicPr>
        <p:blipFill rotWithShape="1">
          <a:blip r:embed="rId2">
            <a:alphaModFix/>
          </a:blip>
          <a:srcRect b="0" l="0" r="0" t="0"/>
          <a:stretch/>
        </p:blipFill>
        <p:spPr>
          <a:xfrm>
            <a:off x="0" y="14855"/>
            <a:ext cx="9144000" cy="5143500"/>
          </a:xfrm>
          <a:prstGeom prst="rect">
            <a:avLst/>
          </a:prstGeom>
          <a:noFill/>
          <a:ln>
            <a:noFill/>
          </a:ln>
        </p:spPr>
      </p:pic>
      <p:sp>
        <p:nvSpPr>
          <p:cNvPr id="148" name="Google Shape;148;p19"/>
          <p:cNvSpPr txBox="1"/>
          <p:nvPr>
            <p:ph idx="1" type="subTitle"/>
          </p:nvPr>
        </p:nvSpPr>
        <p:spPr>
          <a:xfrm>
            <a:off x="643559" y="2169216"/>
            <a:ext cx="8048100" cy="1904100"/>
          </a:xfrm>
          <a:prstGeom prst="rect">
            <a:avLst/>
          </a:prstGeom>
          <a:noFill/>
          <a:ln>
            <a:noFill/>
          </a:ln>
        </p:spPr>
        <p:txBody>
          <a:bodyPr anchorCtr="0" anchor="ctr" bIns="45700" lIns="91425" spcFirstLastPara="1" rIns="91425" wrap="square" tIns="45700">
            <a:noAutofit/>
          </a:bodyPr>
          <a:lstStyle>
            <a:lvl1pPr lvl="0" marR="0" algn="l">
              <a:lnSpc>
                <a:spcPct val="90000"/>
              </a:lnSpc>
              <a:spcBef>
                <a:spcPts val="750"/>
              </a:spcBef>
              <a:spcAft>
                <a:spcPts val="0"/>
              </a:spcAft>
              <a:buClr>
                <a:schemeClr val="dk1"/>
              </a:buClr>
              <a:buSzPts val="4050"/>
              <a:buFont typeface="Arial"/>
              <a:buNone/>
              <a:defRPr b="1" i="0" sz="4050" u="none" cap="none" strike="noStrike">
                <a:solidFill>
                  <a:schemeClr val="dk1"/>
                </a:solidFill>
                <a:latin typeface="Calibri"/>
                <a:ea typeface="Calibri"/>
                <a:cs typeface="Calibri"/>
                <a:sym typeface="Calibri"/>
              </a:defRPr>
            </a:lvl1pPr>
            <a:lvl2pPr lvl="1" marR="0" algn="ctr">
              <a:lnSpc>
                <a:spcPct val="90000"/>
              </a:lnSpc>
              <a:spcBef>
                <a:spcPts val="375"/>
              </a:spcBef>
              <a:spcAft>
                <a:spcPts val="0"/>
              </a:spcAft>
              <a:buClr>
                <a:schemeClr val="dk1"/>
              </a:buClr>
              <a:buSzPts val="1500"/>
              <a:buFont typeface="Arial"/>
              <a:buNone/>
              <a:defRPr b="0" i="0" sz="1500" u="none" cap="none" strike="noStrike">
                <a:solidFill>
                  <a:schemeClr val="dk1"/>
                </a:solidFill>
                <a:latin typeface="Calibri"/>
                <a:ea typeface="Calibri"/>
                <a:cs typeface="Calibri"/>
                <a:sym typeface="Calibri"/>
              </a:defRPr>
            </a:lvl2pPr>
            <a:lvl3pPr lvl="2" marR="0" algn="ctr">
              <a:lnSpc>
                <a:spcPct val="90000"/>
              </a:lnSpc>
              <a:spcBef>
                <a:spcPts val="375"/>
              </a:spcBef>
              <a:spcAft>
                <a:spcPts val="0"/>
              </a:spcAft>
              <a:buClr>
                <a:schemeClr val="dk1"/>
              </a:buClr>
              <a:buSzPts val="1350"/>
              <a:buFont typeface="Arial"/>
              <a:buNone/>
              <a:defRPr b="0" i="0" sz="1350" u="none" cap="none" strike="noStrike">
                <a:solidFill>
                  <a:schemeClr val="dk1"/>
                </a:solidFill>
                <a:latin typeface="Calibri"/>
                <a:ea typeface="Calibri"/>
                <a:cs typeface="Calibri"/>
                <a:sym typeface="Calibri"/>
              </a:defRPr>
            </a:lvl3pPr>
            <a:lvl4pPr lvl="3" marR="0" algn="ctr">
              <a:lnSpc>
                <a:spcPct val="90000"/>
              </a:lnSpc>
              <a:spcBef>
                <a:spcPts val="375"/>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4pPr>
            <a:lvl5pPr lvl="4" marR="0" algn="ctr">
              <a:lnSpc>
                <a:spcPct val="90000"/>
              </a:lnSpc>
              <a:spcBef>
                <a:spcPts val="375"/>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5pPr>
            <a:lvl6pPr lvl="5" marR="0" algn="ctr">
              <a:lnSpc>
                <a:spcPct val="90000"/>
              </a:lnSpc>
              <a:spcBef>
                <a:spcPts val="375"/>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6pPr>
            <a:lvl7pPr lvl="6" marR="0" algn="ctr">
              <a:lnSpc>
                <a:spcPct val="90000"/>
              </a:lnSpc>
              <a:spcBef>
                <a:spcPts val="375"/>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7pPr>
            <a:lvl8pPr lvl="7" marR="0" algn="ctr">
              <a:lnSpc>
                <a:spcPct val="90000"/>
              </a:lnSpc>
              <a:spcBef>
                <a:spcPts val="375"/>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8pPr>
            <a:lvl9pPr lvl="8" marR="0" algn="ctr">
              <a:lnSpc>
                <a:spcPct val="90000"/>
              </a:lnSpc>
              <a:spcBef>
                <a:spcPts val="375"/>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9pPr>
          </a:lstStyle>
          <a:p/>
        </p:txBody>
      </p:sp>
      <p:pic>
        <p:nvPicPr>
          <p:cNvPr descr="A close up of a sign&#10;&#10;Description automatically generated" id="149" name="Google Shape;149;p19"/>
          <p:cNvPicPr preferRelativeResize="0"/>
          <p:nvPr/>
        </p:nvPicPr>
        <p:blipFill rotWithShape="1">
          <a:blip r:embed="rId3">
            <a:alphaModFix/>
          </a:blip>
          <a:srcRect b="0" l="0" r="0" t="0"/>
          <a:stretch/>
        </p:blipFill>
        <p:spPr>
          <a:xfrm>
            <a:off x="8032752" y="4570829"/>
            <a:ext cx="749499" cy="250333"/>
          </a:xfrm>
          <a:prstGeom prst="rect">
            <a:avLst/>
          </a:prstGeom>
          <a:noFill/>
          <a:ln>
            <a:noFill/>
          </a:ln>
        </p:spPr>
      </p:pic>
      <p:pic>
        <p:nvPicPr>
          <p:cNvPr id="150" name="Google Shape;150;p19"/>
          <p:cNvPicPr preferRelativeResize="0"/>
          <p:nvPr/>
        </p:nvPicPr>
        <p:blipFill rotWithShape="1">
          <a:blip r:embed="rId4">
            <a:alphaModFix/>
          </a:blip>
          <a:srcRect b="0" l="0" r="0" t="0"/>
          <a:stretch/>
        </p:blipFill>
        <p:spPr>
          <a:xfrm>
            <a:off x="0" y="4688732"/>
            <a:ext cx="9152669" cy="469624"/>
          </a:xfrm>
          <a:prstGeom prst="rect">
            <a:avLst/>
          </a:prstGeom>
          <a:noFill/>
          <a:ln>
            <a:noFill/>
          </a:ln>
        </p:spPr>
      </p:pic>
      <p:sp>
        <p:nvSpPr>
          <p:cNvPr id="151" name="Google Shape;151;p19"/>
          <p:cNvSpPr txBox="1"/>
          <p:nvPr>
            <p:ph idx="12" type="sldNum"/>
          </p:nvPr>
        </p:nvSpPr>
        <p:spPr>
          <a:xfrm>
            <a:off x="6714326" y="4953592"/>
            <a:ext cx="2057400" cy="191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FFFFFF"/>
              </a:buClr>
              <a:buSzPts val="900"/>
              <a:buFont typeface="Arial"/>
              <a:buNone/>
              <a:defRPr b="0" i="0" sz="900" u="none" cap="none" strike="noStrike">
                <a:solidFill>
                  <a:srgbClr val="FFFFFF"/>
                </a:solidFill>
                <a:latin typeface="Calibri"/>
                <a:ea typeface="Calibri"/>
                <a:cs typeface="Calibri"/>
                <a:sym typeface="Calibri"/>
              </a:defRPr>
            </a:lvl1pPr>
            <a:lvl2pPr indent="0" lvl="1" marL="0" marR="0" algn="r">
              <a:lnSpc>
                <a:spcPct val="100000"/>
              </a:lnSpc>
              <a:spcBef>
                <a:spcPts val="0"/>
              </a:spcBef>
              <a:spcAft>
                <a:spcPts val="0"/>
              </a:spcAft>
              <a:buClr>
                <a:srgbClr val="FFFFFF"/>
              </a:buClr>
              <a:buSzPts val="900"/>
              <a:buFont typeface="Arial"/>
              <a:buNone/>
              <a:defRPr b="0" i="0" sz="900" u="none" cap="none" strike="noStrike">
                <a:solidFill>
                  <a:srgbClr val="FFFFFF"/>
                </a:solidFill>
                <a:latin typeface="Calibri"/>
                <a:ea typeface="Calibri"/>
                <a:cs typeface="Calibri"/>
                <a:sym typeface="Calibri"/>
              </a:defRPr>
            </a:lvl2pPr>
            <a:lvl3pPr indent="0" lvl="2" marL="0" marR="0" algn="r">
              <a:lnSpc>
                <a:spcPct val="100000"/>
              </a:lnSpc>
              <a:spcBef>
                <a:spcPts val="0"/>
              </a:spcBef>
              <a:spcAft>
                <a:spcPts val="0"/>
              </a:spcAft>
              <a:buClr>
                <a:srgbClr val="FFFFFF"/>
              </a:buClr>
              <a:buSzPts val="900"/>
              <a:buFont typeface="Arial"/>
              <a:buNone/>
              <a:defRPr b="0" i="0" sz="900" u="none" cap="none" strike="noStrike">
                <a:solidFill>
                  <a:srgbClr val="FFFFFF"/>
                </a:solidFill>
                <a:latin typeface="Calibri"/>
                <a:ea typeface="Calibri"/>
                <a:cs typeface="Calibri"/>
                <a:sym typeface="Calibri"/>
              </a:defRPr>
            </a:lvl3pPr>
            <a:lvl4pPr indent="0" lvl="3" marL="0" marR="0" algn="r">
              <a:lnSpc>
                <a:spcPct val="100000"/>
              </a:lnSpc>
              <a:spcBef>
                <a:spcPts val="0"/>
              </a:spcBef>
              <a:spcAft>
                <a:spcPts val="0"/>
              </a:spcAft>
              <a:buClr>
                <a:srgbClr val="FFFFFF"/>
              </a:buClr>
              <a:buSzPts val="900"/>
              <a:buFont typeface="Arial"/>
              <a:buNone/>
              <a:defRPr b="0" i="0" sz="900" u="none" cap="none" strike="noStrike">
                <a:solidFill>
                  <a:srgbClr val="FFFFFF"/>
                </a:solidFill>
                <a:latin typeface="Calibri"/>
                <a:ea typeface="Calibri"/>
                <a:cs typeface="Calibri"/>
                <a:sym typeface="Calibri"/>
              </a:defRPr>
            </a:lvl4pPr>
            <a:lvl5pPr indent="0" lvl="4" marL="0" marR="0" algn="r">
              <a:lnSpc>
                <a:spcPct val="100000"/>
              </a:lnSpc>
              <a:spcBef>
                <a:spcPts val="0"/>
              </a:spcBef>
              <a:spcAft>
                <a:spcPts val="0"/>
              </a:spcAft>
              <a:buClr>
                <a:srgbClr val="FFFFFF"/>
              </a:buClr>
              <a:buSzPts val="900"/>
              <a:buFont typeface="Arial"/>
              <a:buNone/>
              <a:defRPr b="0" i="0" sz="900" u="none" cap="none" strike="noStrike">
                <a:solidFill>
                  <a:srgbClr val="FFFFFF"/>
                </a:solidFill>
                <a:latin typeface="Calibri"/>
                <a:ea typeface="Calibri"/>
                <a:cs typeface="Calibri"/>
                <a:sym typeface="Calibri"/>
              </a:defRPr>
            </a:lvl5pPr>
            <a:lvl6pPr indent="0" lvl="5" marL="0" marR="0" algn="r">
              <a:lnSpc>
                <a:spcPct val="100000"/>
              </a:lnSpc>
              <a:spcBef>
                <a:spcPts val="0"/>
              </a:spcBef>
              <a:spcAft>
                <a:spcPts val="0"/>
              </a:spcAft>
              <a:buClr>
                <a:srgbClr val="FFFFFF"/>
              </a:buClr>
              <a:buSzPts val="900"/>
              <a:buFont typeface="Arial"/>
              <a:buNone/>
              <a:defRPr b="0" i="0" sz="900" u="none" cap="none" strike="noStrike">
                <a:solidFill>
                  <a:srgbClr val="FFFFFF"/>
                </a:solidFill>
                <a:latin typeface="Calibri"/>
                <a:ea typeface="Calibri"/>
                <a:cs typeface="Calibri"/>
                <a:sym typeface="Calibri"/>
              </a:defRPr>
            </a:lvl6pPr>
            <a:lvl7pPr indent="0" lvl="6" marL="0" marR="0" algn="r">
              <a:lnSpc>
                <a:spcPct val="100000"/>
              </a:lnSpc>
              <a:spcBef>
                <a:spcPts val="0"/>
              </a:spcBef>
              <a:spcAft>
                <a:spcPts val="0"/>
              </a:spcAft>
              <a:buClr>
                <a:srgbClr val="FFFFFF"/>
              </a:buClr>
              <a:buSzPts val="900"/>
              <a:buFont typeface="Arial"/>
              <a:buNone/>
              <a:defRPr b="0" i="0" sz="900" u="none" cap="none" strike="noStrike">
                <a:solidFill>
                  <a:srgbClr val="FFFFFF"/>
                </a:solidFill>
                <a:latin typeface="Calibri"/>
                <a:ea typeface="Calibri"/>
                <a:cs typeface="Calibri"/>
                <a:sym typeface="Calibri"/>
              </a:defRPr>
            </a:lvl7pPr>
            <a:lvl8pPr indent="0" lvl="7" marL="0" marR="0" algn="r">
              <a:lnSpc>
                <a:spcPct val="100000"/>
              </a:lnSpc>
              <a:spcBef>
                <a:spcPts val="0"/>
              </a:spcBef>
              <a:spcAft>
                <a:spcPts val="0"/>
              </a:spcAft>
              <a:buClr>
                <a:srgbClr val="FFFFFF"/>
              </a:buClr>
              <a:buSzPts val="900"/>
              <a:buFont typeface="Arial"/>
              <a:buNone/>
              <a:defRPr b="0" i="0" sz="900" u="none" cap="none" strike="noStrike">
                <a:solidFill>
                  <a:srgbClr val="FFFFFF"/>
                </a:solidFill>
                <a:latin typeface="Calibri"/>
                <a:ea typeface="Calibri"/>
                <a:cs typeface="Calibri"/>
                <a:sym typeface="Calibri"/>
              </a:defRPr>
            </a:lvl8pPr>
            <a:lvl9pPr indent="0" lvl="8" marL="0" marR="0" algn="r">
              <a:lnSpc>
                <a:spcPct val="100000"/>
              </a:lnSpc>
              <a:spcBef>
                <a:spcPts val="0"/>
              </a:spcBef>
              <a:spcAft>
                <a:spcPts val="0"/>
              </a:spcAft>
              <a:buClr>
                <a:srgbClr val="FFFFFF"/>
              </a:buClr>
              <a:buSzPts val="900"/>
              <a:buFont typeface="Arial"/>
              <a:buNone/>
              <a:defRPr b="0" i="0" sz="900" u="none" cap="none" strike="noStrike">
                <a:solidFill>
                  <a:srgbClr val="FFFFFF"/>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pic>
        <p:nvPicPr>
          <p:cNvPr descr="A blue and white logo&#10;&#10;Description automatically generated with low confidence" id="152" name="Google Shape;152;p19"/>
          <p:cNvPicPr preferRelativeResize="0"/>
          <p:nvPr/>
        </p:nvPicPr>
        <p:blipFill rotWithShape="1">
          <a:blip r:embed="rId5">
            <a:alphaModFix/>
          </a:blip>
          <a:srcRect b="0" l="0" r="0" t="0"/>
          <a:stretch/>
        </p:blipFill>
        <p:spPr>
          <a:xfrm>
            <a:off x="414912" y="391020"/>
            <a:ext cx="2049429" cy="599833"/>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Slide_OneColumn">
  <p:cSld name="Content Slide_OneColumn">
    <p:spTree>
      <p:nvGrpSpPr>
        <p:cNvPr id="25" name="Shape 25"/>
        <p:cNvGrpSpPr/>
        <p:nvPr/>
      </p:nvGrpSpPr>
      <p:grpSpPr>
        <a:xfrm>
          <a:off x="0" y="0"/>
          <a:ext cx="0" cy="0"/>
          <a:chOff x="0" y="0"/>
          <a:chExt cx="0" cy="0"/>
        </a:xfrm>
      </p:grpSpPr>
      <p:sp>
        <p:nvSpPr>
          <p:cNvPr id="26" name="Google Shape;26;p3"/>
          <p:cNvSpPr txBox="1"/>
          <p:nvPr>
            <p:ph idx="1" type="body"/>
          </p:nvPr>
        </p:nvSpPr>
        <p:spPr>
          <a:xfrm>
            <a:off x="639815" y="1076139"/>
            <a:ext cx="7938882" cy="3071463"/>
          </a:xfrm>
          <a:prstGeom prst="rect">
            <a:avLst/>
          </a:prstGeom>
          <a:noFill/>
          <a:ln>
            <a:noFill/>
          </a:ln>
        </p:spPr>
        <p:txBody>
          <a:bodyPr anchorCtr="0" anchor="t" bIns="45700" lIns="91425" spcFirstLastPara="1" rIns="91425" wrap="square" tIns="45700">
            <a:noAutofit/>
          </a:bodyPr>
          <a:lstStyle>
            <a:lvl1pPr indent="-355600" lvl="0" marL="457200" algn="l">
              <a:lnSpc>
                <a:spcPct val="90000"/>
              </a:lnSpc>
              <a:spcBef>
                <a:spcPts val="750"/>
              </a:spcBef>
              <a:spcAft>
                <a:spcPts val="0"/>
              </a:spcAft>
              <a:buClr>
                <a:srgbClr val="00B0F0"/>
              </a:buClr>
              <a:buSzPts val="2000"/>
              <a:buChar char="•"/>
              <a:defRPr sz="2000">
                <a:latin typeface="Calibri"/>
                <a:ea typeface="Calibri"/>
                <a:cs typeface="Calibri"/>
                <a:sym typeface="Calibri"/>
              </a:defRPr>
            </a:lvl1pPr>
            <a:lvl2pPr indent="-330200" lvl="1" marL="914400" algn="l">
              <a:lnSpc>
                <a:spcPct val="90000"/>
              </a:lnSpc>
              <a:spcBef>
                <a:spcPts val="375"/>
              </a:spcBef>
              <a:spcAft>
                <a:spcPts val="0"/>
              </a:spcAft>
              <a:buClr>
                <a:srgbClr val="00B0F0"/>
              </a:buClr>
              <a:buSzPts val="1600"/>
              <a:buChar char="•"/>
              <a:defRPr sz="1600">
                <a:latin typeface="Calibri"/>
                <a:ea typeface="Calibri"/>
                <a:cs typeface="Calibri"/>
                <a:sym typeface="Calibri"/>
              </a:defRPr>
            </a:lvl2pPr>
            <a:lvl3pPr indent="-317500" lvl="2" marL="1371600" algn="l">
              <a:lnSpc>
                <a:spcPct val="90000"/>
              </a:lnSpc>
              <a:spcBef>
                <a:spcPts val="375"/>
              </a:spcBef>
              <a:spcAft>
                <a:spcPts val="0"/>
              </a:spcAft>
              <a:buClr>
                <a:srgbClr val="00B0F0"/>
              </a:buClr>
              <a:buSzPts val="1400"/>
              <a:buChar char="•"/>
              <a:defRPr sz="1400">
                <a:latin typeface="Calibri"/>
                <a:ea typeface="Calibri"/>
                <a:cs typeface="Calibri"/>
                <a:sym typeface="Calibri"/>
              </a:defRPr>
            </a:lvl3pPr>
            <a:lvl4pPr indent="-304800" lvl="3" marL="1828800" algn="l">
              <a:lnSpc>
                <a:spcPct val="90000"/>
              </a:lnSpc>
              <a:spcBef>
                <a:spcPts val="375"/>
              </a:spcBef>
              <a:spcAft>
                <a:spcPts val="0"/>
              </a:spcAft>
              <a:buClr>
                <a:srgbClr val="00B0F0"/>
              </a:buClr>
              <a:buSzPts val="1200"/>
              <a:buChar char="•"/>
              <a:defRPr sz="1200">
                <a:latin typeface="Calibri"/>
                <a:ea typeface="Calibri"/>
                <a:cs typeface="Calibri"/>
                <a:sym typeface="Calibri"/>
              </a:defRPr>
            </a:lvl4pPr>
            <a:lvl5pPr indent="-304800" lvl="4" marL="2286000" algn="l">
              <a:lnSpc>
                <a:spcPct val="90000"/>
              </a:lnSpc>
              <a:spcBef>
                <a:spcPts val="375"/>
              </a:spcBef>
              <a:spcAft>
                <a:spcPts val="0"/>
              </a:spcAft>
              <a:buClr>
                <a:srgbClr val="00B0F0"/>
              </a:buClr>
              <a:buSzPts val="1200"/>
              <a:buChar char="•"/>
              <a:defRPr sz="1200">
                <a:latin typeface="Calibri"/>
                <a:ea typeface="Calibri"/>
                <a:cs typeface="Calibri"/>
                <a:sym typeface="Calibri"/>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grpSp>
        <p:nvGrpSpPr>
          <p:cNvPr id="27" name="Google Shape;27;p3"/>
          <p:cNvGrpSpPr/>
          <p:nvPr/>
        </p:nvGrpSpPr>
        <p:grpSpPr>
          <a:xfrm>
            <a:off x="6536078" y="4234070"/>
            <a:ext cx="2155693" cy="418490"/>
            <a:chOff x="8714770" y="5645427"/>
            <a:chExt cx="2874256" cy="557986"/>
          </a:xfrm>
        </p:grpSpPr>
        <p:pic>
          <p:nvPicPr>
            <p:cNvPr id="28" name="Google Shape;28;p3"/>
            <p:cNvPicPr preferRelativeResize="0"/>
            <p:nvPr/>
          </p:nvPicPr>
          <p:blipFill rotWithShape="1">
            <a:blip r:embed="rId2">
              <a:alphaModFix/>
            </a:blip>
            <a:srcRect b="0" l="0" r="0" t="0"/>
            <a:stretch/>
          </p:blipFill>
          <p:spPr>
            <a:xfrm>
              <a:off x="8714770" y="5645427"/>
              <a:ext cx="1418626" cy="545626"/>
            </a:xfrm>
            <a:prstGeom prst="rect">
              <a:avLst/>
            </a:prstGeom>
            <a:noFill/>
            <a:ln>
              <a:noFill/>
            </a:ln>
          </p:spPr>
        </p:pic>
        <p:pic>
          <p:nvPicPr>
            <p:cNvPr descr="A close up of a sign&#10;&#10;Description automatically generated" id="29" name="Google Shape;29;p3"/>
            <p:cNvPicPr preferRelativeResize="0"/>
            <p:nvPr/>
          </p:nvPicPr>
          <p:blipFill rotWithShape="1">
            <a:blip r:embed="rId3">
              <a:alphaModFix/>
            </a:blip>
            <a:srcRect b="0" l="0" r="0" t="0"/>
            <a:stretch/>
          </p:blipFill>
          <p:spPr>
            <a:xfrm>
              <a:off x="10589694" y="5844209"/>
              <a:ext cx="999332" cy="333777"/>
            </a:xfrm>
            <a:prstGeom prst="rect">
              <a:avLst/>
            </a:prstGeom>
            <a:noFill/>
            <a:ln>
              <a:noFill/>
            </a:ln>
          </p:spPr>
        </p:pic>
        <p:cxnSp>
          <p:nvCxnSpPr>
            <p:cNvPr id="30" name="Google Shape;30;p3"/>
            <p:cNvCxnSpPr/>
            <p:nvPr/>
          </p:nvCxnSpPr>
          <p:spPr>
            <a:xfrm>
              <a:off x="10336697" y="5794513"/>
              <a:ext cx="0" cy="408900"/>
            </a:xfrm>
            <a:prstGeom prst="straightConnector1">
              <a:avLst/>
            </a:prstGeom>
            <a:noFill/>
            <a:ln cap="flat" cmpd="sng" w="9525">
              <a:solidFill>
                <a:srgbClr val="7F7F7F"/>
              </a:solidFill>
              <a:prstDash val="solid"/>
              <a:miter lim="800000"/>
              <a:headEnd len="sm" w="sm" type="none"/>
              <a:tailEnd len="sm" w="sm" type="none"/>
            </a:ln>
          </p:spPr>
        </p:cxnSp>
      </p:grpSp>
      <p:sp>
        <p:nvSpPr>
          <p:cNvPr id="31" name="Google Shape;31;p3"/>
          <p:cNvSpPr txBox="1"/>
          <p:nvPr>
            <p:ph idx="12" type="sldNum"/>
          </p:nvPr>
        </p:nvSpPr>
        <p:spPr>
          <a:xfrm>
            <a:off x="6708912" y="4758644"/>
            <a:ext cx="2057400" cy="191043"/>
          </a:xfrm>
          <a:prstGeom prst="rect">
            <a:avLst/>
          </a:prstGeom>
          <a:noFill/>
          <a:ln>
            <a:noFill/>
          </a:ln>
        </p:spPr>
        <p:txBody>
          <a:bodyPr anchorCtr="0" anchor="ctr" bIns="45700" lIns="91425" spcFirstLastPara="1" rIns="91425" wrap="square" tIns="45700">
            <a:noAutofit/>
          </a:bodyPr>
          <a:lstStyle>
            <a:lvl1pPr indent="0" lvl="0" marL="0" marR="0" algn="l">
              <a:lnSpc>
                <a:spcPct val="100000"/>
              </a:lnSpc>
              <a:spcBef>
                <a:spcPts val="0"/>
              </a:spcBef>
              <a:spcAft>
                <a:spcPts val="0"/>
              </a:spcAft>
              <a:buClr>
                <a:schemeClr val="lt1"/>
              </a:buClr>
              <a:buSzPts val="900"/>
              <a:buFont typeface="Calibri"/>
              <a:buNone/>
              <a:defRPr b="0" i="0" sz="900" u="none" cap="none" strike="noStrike">
                <a:solidFill>
                  <a:schemeClr val="lt1"/>
                </a:solidFill>
                <a:latin typeface="Calibri"/>
                <a:ea typeface="Calibri"/>
                <a:cs typeface="Calibri"/>
                <a:sym typeface="Calibri"/>
              </a:defRPr>
            </a:lvl1pPr>
            <a:lvl2pPr indent="0" lvl="1" marL="0" marR="0" algn="l">
              <a:lnSpc>
                <a:spcPct val="100000"/>
              </a:lnSpc>
              <a:spcBef>
                <a:spcPts val="0"/>
              </a:spcBef>
              <a:spcAft>
                <a:spcPts val="0"/>
              </a:spcAft>
              <a:buClr>
                <a:schemeClr val="lt1"/>
              </a:buClr>
              <a:buSzPts val="900"/>
              <a:buFont typeface="Calibri"/>
              <a:buNone/>
              <a:defRPr b="0" i="0" sz="900" u="none" cap="none" strike="noStrike">
                <a:solidFill>
                  <a:schemeClr val="lt1"/>
                </a:solidFill>
                <a:latin typeface="Calibri"/>
                <a:ea typeface="Calibri"/>
                <a:cs typeface="Calibri"/>
                <a:sym typeface="Calibri"/>
              </a:defRPr>
            </a:lvl2pPr>
            <a:lvl3pPr indent="0" lvl="2" marL="0" marR="0" algn="l">
              <a:lnSpc>
                <a:spcPct val="100000"/>
              </a:lnSpc>
              <a:spcBef>
                <a:spcPts val="0"/>
              </a:spcBef>
              <a:spcAft>
                <a:spcPts val="0"/>
              </a:spcAft>
              <a:buClr>
                <a:schemeClr val="lt1"/>
              </a:buClr>
              <a:buSzPts val="900"/>
              <a:buFont typeface="Calibri"/>
              <a:buNone/>
              <a:defRPr b="0" i="0" sz="900" u="none" cap="none" strike="noStrike">
                <a:solidFill>
                  <a:schemeClr val="lt1"/>
                </a:solidFill>
                <a:latin typeface="Calibri"/>
                <a:ea typeface="Calibri"/>
                <a:cs typeface="Calibri"/>
                <a:sym typeface="Calibri"/>
              </a:defRPr>
            </a:lvl3pPr>
            <a:lvl4pPr indent="0" lvl="3" marL="0" marR="0" algn="l">
              <a:lnSpc>
                <a:spcPct val="100000"/>
              </a:lnSpc>
              <a:spcBef>
                <a:spcPts val="0"/>
              </a:spcBef>
              <a:spcAft>
                <a:spcPts val="0"/>
              </a:spcAft>
              <a:buClr>
                <a:schemeClr val="lt1"/>
              </a:buClr>
              <a:buSzPts val="900"/>
              <a:buFont typeface="Calibri"/>
              <a:buNone/>
              <a:defRPr b="0" i="0" sz="900" u="none" cap="none" strike="noStrike">
                <a:solidFill>
                  <a:schemeClr val="lt1"/>
                </a:solidFill>
                <a:latin typeface="Calibri"/>
                <a:ea typeface="Calibri"/>
                <a:cs typeface="Calibri"/>
                <a:sym typeface="Calibri"/>
              </a:defRPr>
            </a:lvl4pPr>
            <a:lvl5pPr indent="0" lvl="4" marL="0" marR="0" algn="l">
              <a:lnSpc>
                <a:spcPct val="100000"/>
              </a:lnSpc>
              <a:spcBef>
                <a:spcPts val="0"/>
              </a:spcBef>
              <a:spcAft>
                <a:spcPts val="0"/>
              </a:spcAft>
              <a:buClr>
                <a:schemeClr val="lt1"/>
              </a:buClr>
              <a:buSzPts val="900"/>
              <a:buFont typeface="Calibri"/>
              <a:buNone/>
              <a:defRPr b="0" i="0" sz="900" u="none" cap="none" strike="noStrike">
                <a:solidFill>
                  <a:schemeClr val="lt1"/>
                </a:solidFill>
                <a:latin typeface="Calibri"/>
                <a:ea typeface="Calibri"/>
                <a:cs typeface="Calibri"/>
                <a:sym typeface="Calibri"/>
              </a:defRPr>
            </a:lvl5pPr>
            <a:lvl6pPr indent="0" lvl="5" marL="0" marR="0" algn="l">
              <a:lnSpc>
                <a:spcPct val="100000"/>
              </a:lnSpc>
              <a:spcBef>
                <a:spcPts val="0"/>
              </a:spcBef>
              <a:spcAft>
                <a:spcPts val="0"/>
              </a:spcAft>
              <a:buClr>
                <a:schemeClr val="lt1"/>
              </a:buClr>
              <a:buSzPts val="900"/>
              <a:buFont typeface="Calibri"/>
              <a:buNone/>
              <a:defRPr b="0" i="0" sz="900" u="none" cap="none" strike="noStrike">
                <a:solidFill>
                  <a:schemeClr val="lt1"/>
                </a:solidFill>
                <a:latin typeface="Calibri"/>
                <a:ea typeface="Calibri"/>
                <a:cs typeface="Calibri"/>
                <a:sym typeface="Calibri"/>
              </a:defRPr>
            </a:lvl6pPr>
            <a:lvl7pPr indent="0" lvl="6" marL="0" marR="0" algn="l">
              <a:lnSpc>
                <a:spcPct val="100000"/>
              </a:lnSpc>
              <a:spcBef>
                <a:spcPts val="0"/>
              </a:spcBef>
              <a:spcAft>
                <a:spcPts val="0"/>
              </a:spcAft>
              <a:buClr>
                <a:schemeClr val="lt1"/>
              </a:buClr>
              <a:buSzPts val="900"/>
              <a:buFont typeface="Calibri"/>
              <a:buNone/>
              <a:defRPr b="0" i="0" sz="900" u="none" cap="none" strike="noStrike">
                <a:solidFill>
                  <a:schemeClr val="lt1"/>
                </a:solidFill>
                <a:latin typeface="Calibri"/>
                <a:ea typeface="Calibri"/>
                <a:cs typeface="Calibri"/>
                <a:sym typeface="Calibri"/>
              </a:defRPr>
            </a:lvl7pPr>
            <a:lvl8pPr indent="0" lvl="7" marL="0" marR="0" algn="l">
              <a:lnSpc>
                <a:spcPct val="100000"/>
              </a:lnSpc>
              <a:spcBef>
                <a:spcPts val="0"/>
              </a:spcBef>
              <a:spcAft>
                <a:spcPts val="0"/>
              </a:spcAft>
              <a:buClr>
                <a:schemeClr val="lt1"/>
              </a:buClr>
              <a:buSzPts val="900"/>
              <a:buFont typeface="Calibri"/>
              <a:buNone/>
              <a:defRPr b="0" i="0" sz="900" u="none" cap="none" strike="noStrike">
                <a:solidFill>
                  <a:schemeClr val="lt1"/>
                </a:solidFill>
                <a:latin typeface="Calibri"/>
                <a:ea typeface="Calibri"/>
                <a:cs typeface="Calibri"/>
                <a:sym typeface="Calibri"/>
              </a:defRPr>
            </a:lvl8pPr>
            <a:lvl9pPr indent="0" lvl="8" marL="0" marR="0" algn="l">
              <a:lnSpc>
                <a:spcPct val="100000"/>
              </a:lnSpc>
              <a:spcBef>
                <a:spcPts val="0"/>
              </a:spcBef>
              <a:spcAft>
                <a:spcPts val="0"/>
              </a:spcAft>
              <a:buClr>
                <a:schemeClr val="lt1"/>
              </a:buClr>
              <a:buSzPts val="900"/>
              <a:buFont typeface="Calibri"/>
              <a:buNone/>
              <a:defRPr b="0" i="0" sz="900" u="none" cap="none" strike="noStrike">
                <a:solidFill>
                  <a:schemeClr val="lt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pic>
        <p:nvPicPr>
          <p:cNvPr id="32" name="Google Shape;32;p3"/>
          <p:cNvPicPr preferRelativeResize="0"/>
          <p:nvPr/>
        </p:nvPicPr>
        <p:blipFill rotWithShape="1">
          <a:blip r:embed="rId4">
            <a:alphaModFix/>
          </a:blip>
          <a:srcRect b="0" l="1" r="-5268" t="0"/>
          <a:stretch/>
        </p:blipFill>
        <p:spPr>
          <a:xfrm>
            <a:off x="349097" y="699498"/>
            <a:ext cx="8860735" cy="270557"/>
          </a:xfrm>
          <a:prstGeom prst="rect">
            <a:avLst/>
          </a:prstGeom>
          <a:noFill/>
          <a:ln>
            <a:noFill/>
          </a:ln>
        </p:spPr>
      </p:pic>
      <p:sp>
        <p:nvSpPr>
          <p:cNvPr id="33" name="Google Shape;33;p3"/>
          <p:cNvSpPr txBox="1"/>
          <p:nvPr>
            <p:ph type="title"/>
          </p:nvPr>
        </p:nvSpPr>
        <p:spPr>
          <a:xfrm>
            <a:off x="639424" y="259770"/>
            <a:ext cx="7938882" cy="686847"/>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rgbClr val="00B0F0"/>
              </a:buClr>
              <a:buSzPts val="2800"/>
              <a:buFont typeface="Century Gothic"/>
              <a:buNone/>
              <a:defRPr b="0" sz="2800">
                <a:solidFill>
                  <a:srgbClr val="00B0F0"/>
                </a:solidFill>
                <a:latin typeface="Century Gothic"/>
                <a:ea typeface="Century Gothic"/>
                <a:cs typeface="Century Gothic"/>
                <a:sym typeface="Century Gothic"/>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pic>
        <p:nvPicPr>
          <p:cNvPr descr="A black sign with white text&#10;&#10;Description automatically generated" id="34" name="Google Shape;34;p3"/>
          <p:cNvPicPr preferRelativeResize="0"/>
          <p:nvPr/>
        </p:nvPicPr>
        <p:blipFill rotWithShape="1">
          <a:blip r:embed="rId5">
            <a:alphaModFix/>
          </a:blip>
          <a:srcRect b="0" l="0" r="0" t="0"/>
          <a:stretch/>
        </p:blipFill>
        <p:spPr>
          <a:xfrm flipH="1" rot="-3433455">
            <a:off x="216824" y="4147602"/>
            <a:ext cx="637762" cy="637762"/>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and Content">
  <p:cSld name="1_Title and Content">
    <p:spTree>
      <p:nvGrpSpPr>
        <p:cNvPr id="35" name="Shape 35"/>
        <p:cNvGrpSpPr/>
        <p:nvPr/>
      </p:nvGrpSpPr>
      <p:grpSpPr>
        <a:xfrm>
          <a:off x="0" y="0"/>
          <a:ext cx="0" cy="0"/>
          <a:chOff x="0" y="0"/>
          <a:chExt cx="0" cy="0"/>
        </a:xfrm>
      </p:grpSpPr>
      <p:sp>
        <p:nvSpPr>
          <p:cNvPr id="36" name="Google Shape;36;p4"/>
          <p:cNvSpPr txBox="1"/>
          <p:nvPr>
            <p:ph idx="10" type="dt"/>
          </p:nvPr>
        </p:nvSpPr>
        <p:spPr>
          <a:xfrm>
            <a:off x="628650" y="4767263"/>
            <a:ext cx="2057400" cy="273844"/>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7" name="Google Shape;37;p4"/>
          <p:cNvSpPr txBox="1"/>
          <p:nvPr>
            <p:ph idx="11" type="ftr"/>
          </p:nvPr>
        </p:nvSpPr>
        <p:spPr>
          <a:xfrm>
            <a:off x="3028950" y="4767263"/>
            <a:ext cx="3086100" cy="273844"/>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8" name="Google Shape;38;p4"/>
          <p:cNvSpPr txBox="1"/>
          <p:nvPr>
            <p:ph idx="12" type="sldNum"/>
          </p:nvPr>
        </p:nvSpPr>
        <p:spPr>
          <a:xfrm>
            <a:off x="6457950" y="4767263"/>
            <a:ext cx="2057400" cy="273844"/>
          </a:xfrm>
          <a:prstGeom prst="rect">
            <a:avLst/>
          </a:prstGeom>
          <a:noFill/>
          <a:ln>
            <a:noFill/>
          </a:ln>
        </p:spPr>
        <p:txBody>
          <a:bodyPr anchorCtr="0" anchor="ctr" bIns="45700" lIns="91425" spcFirstLastPara="1" rIns="91425" wrap="square" tIns="45700">
            <a:noAutofit/>
          </a:bodyPr>
          <a:lstStyle>
            <a:lvl1pPr indent="0" lvl="0" marL="0" marR="0" algn="l">
              <a:lnSpc>
                <a:spcPct val="100000"/>
              </a:lnSpc>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1pPr>
            <a:lvl2pPr indent="0" lvl="1" marL="0" marR="0" algn="l">
              <a:lnSpc>
                <a:spcPct val="100000"/>
              </a:lnSpc>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2pPr>
            <a:lvl3pPr indent="0" lvl="2" marL="0" marR="0" algn="l">
              <a:lnSpc>
                <a:spcPct val="100000"/>
              </a:lnSpc>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3pPr>
            <a:lvl4pPr indent="0" lvl="3" marL="0" marR="0" algn="l">
              <a:lnSpc>
                <a:spcPct val="100000"/>
              </a:lnSpc>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4pPr>
            <a:lvl5pPr indent="0" lvl="4" marL="0" marR="0" algn="l">
              <a:lnSpc>
                <a:spcPct val="100000"/>
              </a:lnSpc>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5pPr>
            <a:lvl6pPr indent="0" lvl="5" marL="0" marR="0" algn="l">
              <a:lnSpc>
                <a:spcPct val="100000"/>
              </a:lnSpc>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6pPr>
            <a:lvl7pPr indent="0" lvl="6" marL="0" marR="0" algn="l">
              <a:lnSpc>
                <a:spcPct val="100000"/>
              </a:lnSpc>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7pPr>
            <a:lvl8pPr indent="0" lvl="7" marL="0" marR="0" algn="l">
              <a:lnSpc>
                <a:spcPct val="100000"/>
              </a:lnSpc>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8pPr>
            <a:lvl9pPr indent="0" lvl="8" marL="0" marR="0" algn="l">
              <a:lnSpc>
                <a:spcPct val="100000"/>
              </a:lnSpc>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pic>
        <p:nvPicPr>
          <p:cNvPr id="39" name="Google Shape;39;p4"/>
          <p:cNvPicPr preferRelativeResize="0"/>
          <p:nvPr/>
        </p:nvPicPr>
        <p:blipFill rotWithShape="1">
          <a:blip r:embed="rId2">
            <a:alphaModFix/>
          </a:blip>
          <a:srcRect b="0" l="0" r="0" t="0"/>
          <a:stretch/>
        </p:blipFill>
        <p:spPr>
          <a:xfrm flipH="1">
            <a:off x="1513287" y="666977"/>
            <a:ext cx="6117426" cy="3132714"/>
          </a:xfrm>
          <a:prstGeom prst="rect">
            <a:avLst/>
          </a:prstGeom>
          <a:noFill/>
          <a:ln>
            <a:noFill/>
          </a:ln>
        </p:spPr>
      </p:pic>
      <p:sp>
        <p:nvSpPr>
          <p:cNvPr id="40" name="Google Shape;40;p4"/>
          <p:cNvSpPr txBox="1"/>
          <p:nvPr>
            <p:ph idx="1" type="subTitle"/>
          </p:nvPr>
        </p:nvSpPr>
        <p:spPr>
          <a:xfrm>
            <a:off x="1534641" y="1414683"/>
            <a:ext cx="6096072" cy="1020876"/>
          </a:xfrm>
          <a:prstGeom prst="rect">
            <a:avLst/>
          </a:prstGeom>
          <a:noFill/>
          <a:ln>
            <a:noFill/>
          </a:ln>
        </p:spPr>
        <p:txBody>
          <a:bodyPr anchorCtr="0" anchor="t" bIns="45700" lIns="91425" spcFirstLastPara="1" rIns="91425" wrap="square" tIns="45700">
            <a:noAutofit/>
          </a:bodyPr>
          <a:lstStyle>
            <a:lvl1pPr lvl="0" algn="ctr">
              <a:lnSpc>
                <a:spcPct val="90000"/>
              </a:lnSpc>
              <a:spcBef>
                <a:spcPts val="750"/>
              </a:spcBef>
              <a:spcAft>
                <a:spcPts val="0"/>
              </a:spcAft>
              <a:buClr>
                <a:srgbClr val="00B0F0"/>
              </a:buClr>
              <a:buSzPts val="3600"/>
              <a:buNone/>
              <a:defRPr b="1" sz="3600">
                <a:solidFill>
                  <a:srgbClr val="00B0F0"/>
                </a:solidFill>
                <a:latin typeface="Calibri"/>
                <a:ea typeface="Calibri"/>
                <a:cs typeface="Calibri"/>
                <a:sym typeface="Calibri"/>
              </a:defRPr>
            </a:lvl1pPr>
            <a:lvl2pPr lvl="1" algn="ctr">
              <a:lnSpc>
                <a:spcPct val="90000"/>
              </a:lnSpc>
              <a:spcBef>
                <a:spcPts val="375"/>
              </a:spcBef>
              <a:spcAft>
                <a:spcPts val="0"/>
              </a:spcAft>
              <a:buClr>
                <a:schemeClr val="dk1"/>
              </a:buClr>
              <a:buSzPts val="2000"/>
              <a:buNone/>
              <a:defRPr sz="2000"/>
            </a:lvl2pPr>
            <a:lvl3pPr lvl="2" algn="ctr">
              <a:lnSpc>
                <a:spcPct val="90000"/>
              </a:lnSpc>
              <a:spcBef>
                <a:spcPts val="375"/>
              </a:spcBef>
              <a:spcAft>
                <a:spcPts val="0"/>
              </a:spcAft>
              <a:buClr>
                <a:schemeClr val="dk1"/>
              </a:buClr>
              <a:buSzPts val="1800"/>
              <a:buNone/>
              <a:defRPr sz="1800"/>
            </a:lvl3pPr>
            <a:lvl4pPr lvl="3" algn="ctr">
              <a:lnSpc>
                <a:spcPct val="90000"/>
              </a:lnSpc>
              <a:spcBef>
                <a:spcPts val="375"/>
              </a:spcBef>
              <a:spcAft>
                <a:spcPts val="0"/>
              </a:spcAft>
              <a:buClr>
                <a:schemeClr val="dk1"/>
              </a:buClr>
              <a:buSzPts val="1600"/>
              <a:buNone/>
              <a:defRPr sz="1600"/>
            </a:lvl4pPr>
            <a:lvl5pPr lvl="4" algn="ctr">
              <a:lnSpc>
                <a:spcPct val="90000"/>
              </a:lnSpc>
              <a:spcBef>
                <a:spcPts val="375"/>
              </a:spcBef>
              <a:spcAft>
                <a:spcPts val="0"/>
              </a:spcAft>
              <a:buClr>
                <a:schemeClr val="dk1"/>
              </a:buClr>
              <a:buSzPts val="1600"/>
              <a:buNone/>
              <a:defRPr sz="1600"/>
            </a:lvl5pPr>
            <a:lvl6pPr lvl="5" algn="ctr">
              <a:lnSpc>
                <a:spcPct val="90000"/>
              </a:lnSpc>
              <a:spcBef>
                <a:spcPts val="375"/>
              </a:spcBef>
              <a:spcAft>
                <a:spcPts val="0"/>
              </a:spcAft>
              <a:buClr>
                <a:schemeClr val="dk1"/>
              </a:buClr>
              <a:buSzPts val="1600"/>
              <a:buNone/>
              <a:defRPr sz="1600"/>
            </a:lvl6pPr>
            <a:lvl7pPr lvl="6" algn="ctr">
              <a:lnSpc>
                <a:spcPct val="90000"/>
              </a:lnSpc>
              <a:spcBef>
                <a:spcPts val="375"/>
              </a:spcBef>
              <a:spcAft>
                <a:spcPts val="0"/>
              </a:spcAft>
              <a:buClr>
                <a:schemeClr val="dk1"/>
              </a:buClr>
              <a:buSzPts val="1600"/>
              <a:buNone/>
              <a:defRPr sz="1600"/>
            </a:lvl7pPr>
            <a:lvl8pPr lvl="7" algn="ctr">
              <a:lnSpc>
                <a:spcPct val="90000"/>
              </a:lnSpc>
              <a:spcBef>
                <a:spcPts val="375"/>
              </a:spcBef>
              <a:spcAft>
                <a:spcPts val="0"/>
              </a:spcAft>
              <a:buClr>
                <a:schemeClr val="dk1"/>
              </a:buClr>
              <a:buSzPts val="1600"/>
              <a:buNone/>
              <a:defRPr sz="1600"/>
            </a:lvl8pPr>
            <a:lvl9pPr lvl="8" algn="ctr">
              <a:lnSpc>
                <a:spcPct val="90000"/>
              </a:lnSpc>
              <a:spcBef>
                <a:spcPts val="375"/>
              </a:spcBef>
              <a:spcAft>
                <a:spcPts val="0"/>
              </a:spcAft>
              <a:buClr>
                <a:schemeClr val="dk1"/>
              </a:buClr>
              <a:buSzPts val="1600"/>
              <a:buNone/>
              <a:defRPr sz="1600"/>
            </a:lvl9pPr>
          </a:lstStyle>
          <a:p/>
        </p:txBody>
      </p:sp>
      <p:pic>
        <p:nvPicPr>
          <p:cNvPr descr="A black sign with white text&#10;&#10;Description automatically generated" id="41" name="Google Shape;41;p4"/>
          <p:cNvPicPr preferRelativeResize="0"/>
          <p:nvPr/>
        </p:nvPicPr>
        <p:blipFill rotWithShape="1">
          <a:blip r:embed="rId3">
            <a:alphaModFix/>
          </a:blip>
          <a:srcRect b="0" l="0" r="0" t="0"/>
          <a:stretch/>
        </p:blipFill>
        <p:spPr>
          <a:xfrm flipH="1">
            <a:off x="359378" y="2822846"/>
            <a:ext cx="1860468" cy="1860468"/>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Slide_Subhead">
  <p:cSld name="Content Slide_Subhead">
    <p:spTree>
      <p:nvGrpSpPr>
        <p:cNvPr id="42" name="Shape 42"/>
        <p:cNvGrpSpPr/>
        <p:nvPr/>
      </p:nvGrpSpPr>
      <p:grpSpPr>
        <a:xfrm>
          <a:off x="0" y="0"/>
          <a:ext cx="0" cy="0"/>
          <a:chOff x="0" y="0"/>
          <a:chExt cx="0" cy="0"/>
        </a:xfrm>
      </p:grpSpPr>
      <p:sp>
        <p:nvSpPr>
          <p:cNvPr id="43" name="Google Shape;43;p5"/>
          <p:cNvSpPr txBox="1"/>
          <p:nvPr>
            <p:ph idx="1" type="body"/>
          </p:nvPr>
        </p:nvSpPr>
        <p:spPr>
          <a:xfrm>
            <a:off x="639815" y="1477673"/>
            <a:ext cx="7938882" cy="2435697"/>
          </a:xfrm>
          <a:prstGeom prst="rect">
            <a:avLst/>
          </a:prstGeom>
          <a:noFill/>
          <a:ln>
            <a:noFill/>
          </a:ln>
        </p:spPr>
        <p:txBody>
          <a:bodyPr anchorCtr="0" anchor="t" bIns="45700" lIns="91425" spcFirstLastPara="1" rIns="91425" wrap="square" tIns="45700">
            <a:noAutofit/>
          </a:bodyPr>
          <a:lstStyle>
            <a:lvl1pPr indent="-355600" lvl="0" marL="457200" algn="l">
              <a:lnSpc>
                <a:spcPct val="90000"/>
              </a:lnSpc>
              <a:spcBef>
                <a:spcPts val="750"/>
              </a:spcBef>
              <a:spcAft>
                <a:spcPts val="0"/>
              </a:spcAft>
              <a:buClr>
                <a:srgbClr val="00B0F0"/>
              </a:buClr>
              <a:buSzPts val="2000"/>
              <a:buChar char="•"/>
              <a:defRPr sz="2000">
                <a:latin typeface="Calibri"/>
                <a:ea typeface="Calibri"/>
                <a:cs typeface="Calibri"/>
                <a:sym typeface="Calibri"/>
              </a:defRPr>
            </a:lvl1pPr>
            <a:lvl2pPr indent="-330200" lvl="1" marL="914400" algn="l">
              <a:lnSpc>
                <a:spcPct val="90000"/>
              </a:lnSpc>
              <a:spcBef>
                <a:spcPts val="375"/>
              </a:spcBef>
              <a:spcAft>
                <a:spcPts val="0"/>
              </a:spcAft>
              <a:buClr>
                <a:srgbClr val="00B0F0"/>
              </a:buClr>
              <a:buSzPts val="1600"/>
              <a:buChar char="•"/>
              <a:defRPr sz="1600">
                <a:latin typeface="Calibri"/>
                <a:ea typeface="Calibri"/>
                <a:cs typeface="Calibri"/>
                <a:sym typeface="Calibri"/>
              </a:defRPr>
            </a:lvl2pPr>
            <a:lvl3pPr indent="-317500" lvl="2" marL="1371600" algn="l">
              <a:lnSpc>
                <a:spcPct val="90000"/>
              </a:lnSpc>
              <a:spcBef>
                <a:spcPts val="375"/>
              </a:spcBef>
              <a:spcAft>
                <a:spcPts val="0"/>
              </a:spcAft>
              <a:buClr>
                <a:srgbClr val="00B0F0"/>
              </a:buClr>
              <a:buSzPts val="1400"/>
              <a:buChar char="•"/>
              <a:defRPr sz="1400">
                <a:latin typeface="Calibri"/>
                <a:ea typeface="Calibri"/>
                <a:cs typeface="Calibri"/>
                <a:sym typeface="Calibri"/>
              </a:defRPr>
            </a:lvl3pPr>
            <a:lvl4pPr indent="-304800" lvl="3" marL="1828800" algn="l">
              <a:lnSpc>
                <a:spcPct val="90000"/>
              </a:lnSpc>
              <a:spcBef>
                <a:spcPts val="375"/>
              </a:spcBef>
              <a:spcAft>
                <a:spcPts val="0"/>
              </a:spcAft>
              <a:buClr>
                <a:srgbClr val="00B0F0"/>
              </a:buClr>
              <a:buSzPts val="1200"/>
              <a:buChar char="•"/>
              <a:defRPr sz="1200">
                <a:latin typeface="Calibri"/>
                <a:ea typeface="Calibri"/>
                <a:cs typeface="Calibri"/>
                <a:sym typeface="Calibri"/>
              </a:defRPr>
            </a:lvl4pPr>
            <a:lvl5pPr indent="-304800" lvl="4" marL="2286000" algn="l">
              <a:lnSpc>
                <a:spcPct val="90000"/>
              </a:lnSpc>
              <a:spcBef>
                <a:spcPts val="375"/>
              </a:spcBef>
              <a:spcAft>
                <a:spcPts val="0"/>
              </a:spcAft>
              <a:buClr>
                <a:srgbClr val="00B0F0"/>
              </a:buClr>
              <a:buSzPts val="1200"/>
              <a:buChar char="•"/>
              <a:defRPr sz="1200">
                <a:latin typeface="Calibri"/>
                <a:ea typeface="Calibri"/>
                <a:cs typeface="Calibri"/>
                <a:sym typeface="Calibri"/>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grpSp>
        <p:nvGrpSpPr>
          <p:cNvPr id="44" name="Google Shape;44;p5"/>
          <p:cNvGrpSpPr/>
          <p:nvPr/>
        </p:nvGrpSpPr>
        <p:grpSpPr>
          <a:xfrm>
            <a:off x="6536078" y="4234070"/>
            <a:ext cx="2155693" cy="418490"/>
            <a:chOff x="8714770" y="5645427"/>
            <a:chExt cx="2874256" cy="557986"/>
          </a:xfrm>
        </p:grpSpPr>
        <p:pic>
          <p:nvPicPr>
            <p:cNvPr id="45" name="Google Shape;45;p5"/>
            <p:cNvPicPr preferRelativeResize="0"/>
            <p:nvPr/>
          </p:nvPicPr>
          <p:blipFill rotWithShape="1">
            <a:blip r:embed="rId2">
              <a:alphaModFix/>
            </a:blip>
            <a:srcRect b="0" l="0" r="0" t="0"/>
            <a:stretch/>
          </p:blipFill>
          <p:spPr>
            <a:xfrm>
              <a:off x="8714770" y="5645427"/>
              <a:ext cx="1418626" cy="545626"/>
            </a:xfrm>
            <a:prstGeom prst="rect">
              <a:avLst/>
            </a:prstGeom>
            <a:noFill/>
            <a:ln>
              <a:noFill/>
            </a:ln>
          </p:spPr>
        </p:pic>
        <p:pic>
          <p:nvPicPr>
            <p:cNvPr descr="A close up of a sign&#10;&#10;Description automatically generated" id="46" name="Google Shape;46;p5"/>
            <p:cNvPicPr preferRelativeResize="0"/>
            <p:nvPr/>
          </p:nvPicPr>
          <p:blipFill rotWithShape="1">
            <a:blip r:embed="rId3">
              <a:alphaModFix/>
            </a:blip>
            <a:srcRect b="0" l="0" r="0" t="0"/>
            <a:stretch/>
          </p:blipFill>
          <p:spPr>
            <a:xfrm>
              <a:off x="10589694" y="5844209"/>
              <a:ext cx="999332" cy="333777"/>
            </a:xfrm>
            <a:prstGeom prst="rect">
              <a:avLst/>
            </a:prstGeom>
            <a:noFill/>
            <a:ln>
              <a:noFill/>
            </a:ln>
          </p:spPr>
        </p:pic>
        <p:cxnSp>
          <p:nvCxnSpPr>
            <p:cNvPr id="47" name="Google Shape;47;p5"/>
            <p:cNvCxnSpPr/>
            <p:nvPr/>
          </p:nvCxnSpPr>
          <p:spPr>
            <a:xfrm>
              <a:off x="10336697" y="5794513"/>
              <a:ext cx="0" cy="408900"/>
            </a:xfrm>
            <a:prstGeom prst="straightConnector1">
              <a:avLst/>
            </a:prstGeom>
            <a:noFill/>
            <a:ln cap="flat" cmpd="sng" w="9525">
              <a:solidFill>
                <a:srgbClr val="7F7F7F"/>
              </a:solidFill>
              <a:prstDash val="solid"/>
              <a:miter lim="800000"/>
              <a:headEnd len="sm" w="sm" type="none"/>
              <a:tailEnd len="sm" w="sm" type="none"/>
            </a:ln>
          </p:spPr>
        </p:cxnSp>
      </p:grpSp>
      <p:sp>
        <p:nvSpPr>
          <p:cNvPr id="48" name="Google Shape;48;p5"/>
          <p:cNvSpPr txBox="1"/>
          <p:nvPr>
            <p:ph idx="12" type="sldNum"/>
          </p:nvPr>
        </p:nvSpPr>
        <p:spPr>
          <a:xfrm>
            <a:off x="6708912" y="4758644"/>
            <a:ext cx="2057400" cy="191043"/>
          </a:xfrm>
          <a:prstGeom prst="rect">
            <a:avLst/>
          </a:prstGeom>
          <a:noFill/>
          <a:ln>
            <a:noFill/>
          </a:ln>
        </p:spPr>
        <p:txBody>
          <a:bodyPr anchorCtr="0" anchor="ctr" bIns="45700" lIns="91425" spcFirstLastPara="1" rIns="91425" wrap="square" tIns="45700">
            <a:noAutofit/>
          </a:bodyPr>
          <a:lstStyle>
            <a:lvl1pPr indent="0" lvl="0" marL="0" marR="0" algn="l">
              <a:lnSpc>
                <a:spcPct val="100000"/>
              </a:lnSpc>
              <a:spcBef>
                <a:spcPts val="0"/>
              </a:spcBef>
              <a:spcAft>
                <a:spcPts val="0"/>
              </a:spcAft>
              <a:buClr>
                <a:schemeClr val="lt1"/>
              </a:buClr>
              <a:buSzPts val="900"/>
              <a:buFont typeface="Calibri"/>
              <a:buNone/>
              <a:defRPr b="0" i="0" sz="900" u="none" cap="none" strike="noStrike">
                <a:solidFill>
                  <a:schemeClr val="lt1"/>
                </a:solidFill>
                <a:latin typeface="Calibri"/>
                <a:ea typeface="Calibri"/>
                <a:cs typeface="Calibri"/>
                <a:sym typeface="Calibri"/>
              </a:defRPr>
            </a:lvl1pPr>
            <a:lvl2pPr indent="0" lvl="1" marL="0" marR="0" algn="l">
              <a:lnSpc>
                <a:spcPct val="100000"/>
              </a:lnSpc>
              <a:spcBef>
                <a:spcPts val="0"/>
              </a:spcBef>
              <a:spcAft>
                <a:spcPts val="0"/>
              </a:spcAft>
              <a:buClr>
                <a:schemeClr val="lt1"/>
              </a:buClr>
              <a:buSzPts val="900"/>
              <a:buFont typeface="Calibri"/>
              <a:buNone/>
              <a:defRPr b="0" i="0" sz="900" u="none" cap="none" strike="noStrike">
                <a:solidFill>
                  <a:schemeClr val="lt1"/>
                </a:solidFill>
                <a:latin typeface="Calibri"/>
                <a:ea typeface="Calibri"/>
                <a:cs typeface="Calibri"/>
                <a:sym typeface="Calibri"/>
              </a:defRPr>
            </a:lvl2pPr>
            <a:lvl3pPr indent="0" lvl="2" marL="0" marR="0" algn="l">
              <a:lnSpc>
                <a:spcPct val="100000"/>
              </a:lnSpc>
              <a:spcBef>
                <a:spcPts val="0"/>
              </a:spcBef>
              <a:spcAft>
                <a:spcPts val="0"/>
              </a:spcAft>
              <a:buClr>
                <a:schemeClr val="lt1"/>
              </a:buClr>
              <a:buSzPts val="900"/>
              <a:buFont typeface="Calibri"/>
              <a:buNone/>
              <a:defRPr b="0" i="0" sz="900" u="none" cap="none" strike="noStrike">
                <a:solidFill>
                  <a:schemeClr val="lt1"/>
                </a:solidFill>
                <a:latin typeface="Calibri"/>
                <a:ea typeface="Calibri"/>
                <a:cs typeface="Calibri"/>
                <a:sym typeface="Calibri"/>
              </a:defRPr>
            </a:lvl3pPr>
            <a:lvl4pPr indent="0" lvl="3" marL="0" marR="0" algn="l">
              <a:lnSpc>
                <a:spcPct val="100000"/>
              </a:lnSpc>
              <a:spcBef>
                <a:spcPts val="0"/>
              </a:spcBef>
              <a:spcAft>
                <a:spcPts val="0"/>
              </a:spcAft>
              <a:buClr>
                <a:schemeClr val="lt1"/>
              </a:buClr>
              <a:buSzPts val="900"/>
              <a:buFont typeface="Calibri"/>
              <a:buNone/>
              <a:defRPr b="0" i="0" sz="900" u="none" cap="none" strike="noStrike">
                <a:solidFill>
                  <a:schemeClr val="lt1"/>
                </a:solidFill>
                <a:latin typeface="Calibri"/>
                <a:ea typeface="Calibri"/>
                <a:cs typeface="Calibri"/>
                <a:sym typeface="Calibri"/>
              </a:defRPr>
            </a:lvl4pPr>
            <a:lvl5pPr indent="0" lvl="4" marL="0" marR="0" algn="l">
              <a:lnSpc>
                <a:spcPct val="100000"/>
              </a:lnSpc>
              <a:spcBef>
                <a:spcPts val="0"/>
              </a:spcBef>
              <a:spcAft>
                <a:spcPts val="0"/>
              </a:spcAft>
              <a:buClr>
                <a:schemeClr val="lt1"/>
              </a:buClr>
              <a:buSzPts val="900"/>
              <a:buFont typeface="Calibri"/>
              <a:buNone/>
              <a:defRPr b="0" i="0" sz="900" u="none" cap="none" strike="noStrike">
                <a:solidFill>
                  <a:schemeClr val="lt1"/>
                </a:solidFill>
                <a:latin typeface="Calibri"/>
                <a:ea typeface="Calibri"/>
                <a:cs typeface="Calibri"/>
                <a:sym typeface="Calibri"/>
              </a:defRPr>
            </a:lvl5pPr>
            <a:lvl6pPr indent="0" lvl="5" marL="0" marR="0" algn="l">
              <a:lnSpc>
                <a:spcPct val="100000"/>
              </a:lnSpc>
              <a:spcBef>
                <a:spcPts val="0"/>
              </a:spcBef>
              <a:spcAft>
                <a:spcPts val="0"/>
              </a:spcAft>
              <a:buClr>
                <a:schemeClr val="lt1"/>
              </a:buClr>
              <a:buSzPts val="900"/>
              <a:buFont typeface="Calibri"/>
              <a:buNone/>
              <a:defRPr b="0" i="0" sz="900" u="none" cap="none" strike="noStrike">
                <a:solidFill>
                  <a:schemeClr val="lt1"/>
                </a:solidFill>
                <a:latin typeface="Calibri"/>
                <a:ea typeface="Calibri"/>
                <a:cs typeface="Calibri"/>
                <a:sym typeface="Calibri"/>
              </a:defRPr>
            </a:lvl6pPr>
            <a:lvl7pPr indent="0" lvl="6" marL="0" marR="0" algn="l">
              <a:lnSpc>
                <a:spcPct val="100000"/>
              </a:lnSpc>
              <a:spcBef>
                <a:spcPts val="0"/>
              </a:spcBef>
              <a:spcAft>
                <a:spcPts val="0"/>
              </a:spcAft>
              <a:buClr>
                <a:schemeClr val="lt1"/>
              </a:buClr>
              <a:buSzPts val="900"/>
              <a:buFont typeface="Calibri"/>
              <a:buNone/>
              <a:defRPr b="0" i="0" sz="900" u="none" cap="none" strike="noStrike">
                <a:solidFill>
                  <a:schemeClr val="lt1"/>
                </a:solidFill>
                <a:latin typeface="Calibri"/>
                <a:ea typeface="Calibri"/>
                <a:cs typeface="Calibri"/>
                <a:sym typeface="Calibri"/>
              </a:defRPr>
            </a:lvl7pPr>
            <a:lvl8pPr indent="0" lvl="7" marL="0" marR="0" algn="l">
              <a:lnSpc>
                <a:spcPct val="100000"/>
              </a:lnSpc>
              <a:spcBef>
                <a:spcPts val="0"/>
              </a:spcBef>
              <a:spcAft>
                <a:spcPts val="0"/>
              </a:spcAft>
              <a:buClr>
                <a:schemeClr val="lt1"/>
              </a:buClr>
              <a:buSzPts val="900"/>
              <a:buFont typeface="Calibri"/>
              <a:buNone/>
              <a:defRPr b="0" i="0" sz="900" u="none" cap="none" strike="noStrike">
                <a:solidFill>
                  <a:schemeClr val="lt1"/>
                </a:solidFill>
                <a:latin typeface="Calibri"/>
                <a:ea typeface="Calibri"/>
                <a:cs typeface="Calibri"/>
                <a:sym typeface="Calibri"/>
              </a:defRPr>
            </a:lvl8pPr>
            <a:lvl9pPr indent="0" lvl="8" marL="0" marR="0" algn="l">
              <a:lnSpc>
                <a:spcPct val="100000"/>
              </a:lnSpc>
              <a:spcBef>
                <a:spcPts val="0"/>
              </a:spcBef>
              <a:spcAft>
                <a:spcPts val="0"/>
              </a:spcAft>
              <a:buClr>
                <a:schemeClr val="lt1"/>
              </a:buClr>
              <a:buSzPts val="900"/>
              <a:buFont typeface="Calibri"/>
              <a:buNone/>
              <a:defRPr b="0" i="0" sz="900" u="none" cap="none" strike="noStrike">
                <a:solidFill>
                  <a:schemeClr val="lt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pic>
        <p:nvPicPr>
          <p:cNvPr id="49" name="Google Shape;49;p5"/>
          <p:cNvPicPr preferRelativeResize="0"/>
          <p:nvPr/>
        </p:nvPicPr>
        <p:blipFill rotWithShape="1">
          <a:blip r:embed="rId4">
            <a:alphaModFix/>
          </a:blip>
          <a:srcRect b="0" l="1" r="-5268" t="0"/>
          <a:stretch/>
        </p:blipFill>
        <p:spPr>
          <a:xfrm>
            <a:off x="349097" y="711530"/>
            <a:ext cx="8860735" cy="270557"/>
          </a:xfrm>
          <a:prstGeom prst="rect">
            <a:avLst/>
          </a:prstGeom>
          <a:noFill/>
          <a:ln>
            <a:noFill/>
          </a:ln>
        </p:spPr>
      </p:pic>
      <p:sp>
        <p:nvSpPr>
          <p:cNvPr id="50" name="Google Shape;50;p5"/>
          <p:cNvSpPr txBox="1"/>
          <p:nvPr>
            <p:ph idx="2" type="body"/>
          </p:nvPr>
        </p:nvSpPr>
        <p:spPr>
          <a:xfrm>
            <a:off x="639424" y="1074610"/>
            <a:ext cx="7938882" cy="347831"/>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750"/>
              </a:spcBef>
              <a:spcAft>
                <a:spcPts val="0"/>
              </a:spcAft>
              <a:buClr>
                <a:srgbClr val="006394"/>
              </a:buClr>
              <a:buSzPts val="2100"/>
              <a:buNone/>
              <a:defRPr b="1" i="1">
                <a:solidFill>
                  <a:srgbClr val="006394"/>
                </a:solidFill>
                <a:latin typeface="Calibri"/>
                <a:ea typeface="Calibri"/>
                <a:cs typeface="Calibri"/>
                <a:sym typeface="Calibri"/>
              </a:defRPr>
            </a:lvl1pPr>
            <a:lvl2pPr indent="-228600" lvl="1" marL="914400" algn="l">
              <a:lnSpc>
                <a:spcPct val="90000"/>
              </a:lnSpc>
              <a:spcBef>
                <a:spcPts val="375"/>
              </a:spcBef>
              <a:spcAft>
                <a:spcPts val="0"/>
              </a:spcAft>
              <a:buClr>
                <a:schemeClr val="dk1"/>
              </a:buClr>
              <a:buSzPts val="1800"/>
              <a:buNone/>
              <a:defRPr/>
            </a:lvl2pPr>
            <a:lvl3pPr indent="-228600" lvl="2" marL="1371600" algn="l">
              <a:lnSpc>
                <a:spcPct val="90000"/>
              </a:lnSpc>
              <a:spcBef>
                <a:spcPts val="375"/>
              </a:spcBef>
              <a:spcAft>
                <a:spcPts val="0"/>
              </a:spcAft>
              <a:buClr>
                <a:schemeClr val="dk1"/>
              </a:buClr>
              <a:buSzPts val="1500"/>
              <a:buNone/>
              <a:defRPr/>
            </a:lvl3pPr>
            <a:lvl4pPr indent="-228600" lvl="3" marL="1828800" algn="l">
              <a:lnSpc>
                <a:spcPct val="90000"/>
              </a:lnSpc>
              <a:spcBef>
                <a:spcPts val="375"/>
              </a:spcBef>
              <a:spcAft>
                <a:spcPts val="0"/>
              </a:spcAft>
              <a:buClr>
                <a:schemeClr val="dk1"/>
              </a:buClr>
              <a:buSzPts val="1350"/>
              <a:buNone/>
              <a:defRPr/>
            </a:lvl4pPr>
            <a:lvl5pPr indent="-228600" lvl="4" marL="2286000" algn="l">
              <a:lnSpc>
                <a:spcPct val="90000"/>
              </a:lnSpc>
              <a:spcBef>
                <a:spcPts val="375"/>
              </a:spcBef>
              <a:spcAft>
                <a:spcPts val="0"/>
              </a:spcAft>
              <a:buClr>
                <a:schemeClr val="dk1"/>
              </a:buClr>
              <a:buSzPts val="1350"/>
              <a:buNone/>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51" name="Google Shape;51;p5"/>
          <p:cNvSpPr txBox="1"/>
          <p:nvPr>
            <p:ph type="title"/>
          </p:nvPr>
        </p:nvSpPr>
        <p:spPr>
          <a:xfrm>
            <a:off x="639424" y="235706"/>
            <a:ext cx="7938882" cy="686847"/>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rgbClr val="00B0F0"/>
              </a:buClr>
              <a:buSzPts val="2800"/>
              <a:buFont typeface="Century Gothic"/>
              <a:buNone/>
              <a:defRPr b="0" sz="2800">
                <a:solidFill>
                  <a:srgbClr val="00B0F0"/>
                </a:solidFill>
                <a:latin typeface="Century Gothic"/>
                <a:ea typeface="Century Gothic"/>
                <a:cs typeface="Century Gothic"/>
                <a:sym typeface="Century Gothic"/>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pic>
        <p:nvPicPr>
          <p:cNvPr descr="A close up of a sign&#10;&#10;Description automatically generated" id="52" name="Google Shape;52;p5"/>
          <p:cNvPicPr preferRelativeResize="0"/>
          <p:nvPr/>
        </p:nvPicPr>
        <p:blipFill rotWithShape="1">
          <a:blip r:embed="rId5">
            <a:alphaModFix/>
          </a:blip>
          <a:srcRect b="0" l="0" r="0" t="0"/>
          <a:stretch/>
        </p:blipFill>
        <p:spPr>
          <a:xfrm>
            <a:off x="256962" y="3736412"/>
            <a:ext cx="954806" cy="954806"/>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Slide 320 Teal 1">
  <p:cSld name="1_Title Slide 320 Teal_1">
    <p:spTree>
      <p:nvGrpSpPr>
        <p:cNvPr id="53" name="Shape 53"/>
        <p:cNvGrpSpPr/>
        <p:nvPr/>
      </p:nvGrpSpPr>
      <p:grpSpPr>
        <a:xfrm>
          <a:off x="0" y="0"/>
          <a:ext cx="0" cy="0"/>
          <a:chOff x="0" y="0"/>
          <a:chExt cx="0" cy="0"/>
        </a:xfrm>
      </p:grpSpPr>
      <p:sp>
        <p:nvSpPr>
          <p:cNvPr id="54" name="Google Shape;54;p6"/>
          <p:cNvSpPr txBox="1"/>
          <p:nvPr>
            <p:ph idx="12" type="sldNum"/>
          </p:nvPr>
        </p:nvSpPr>
        <p:spPr>
          <a:xfrm>
            <a:off x="385321" y="4654044"/>
            <a:ext cx="486600" cy="273900"/>
          </a:xfrm>
          <a:prstGeom prst="rect">
            <a:avLst/>
          </a:prstGeom>
          <a:noFill/>
          <a:ln>
            <a:noFill/>
          </a:ln>
        </p:spPr>
        <p:txBody>
          <a:bodyPr anchorCtr="0" anchor="ctr" bIns="45700" lIns="91425" spcFirstLastPara="1" rIns="91425" wrap="square" tIns="45700">
            <a:noAutofit/>
          </a:bodyPr>
          <a:lstStyle>
            <a:lvl1pPr indent="0" lvl="0" marL="0" marR="0" algn="l">
              <a:lnSpc>
                <a:spcPct val="100000"/>
              </a:lnSpc>
              <a:spcBef>
                <a:spcPts val="0"/>
              </a:spcBef>
              <a:spcAft>
                <a:spcPts val="0"/>
              </a:spcAft>
              <a:buClr>
                <a:srgbClr val="000000"/>
              </a:buClr>
              <a:buSzPts val="900"/>
              <a:buFont typeface="Arial"/>
              <a:buNone/>
              <a:defRPr b="0" i="0" sz="900" u="none" cap="none" strike="noStrike">
                <a:solidFill>
                  <a:srgbClr val="0066A1"/>
                </a:solidFill>
                <a:latin typeface="Calibri"/>
                <a:ea typeface="Calibri"/>
                <a:cs typeface="Calibri"/>
                <a:sym typeface="Calibri"/>
              </a:defRPr>
            </a:lvl1pPr>
            <a:lvl2pPr indent="0" lvl="1" marL="0" marR="0" algn="l">
              <a:lnSpc>
                <a:spcPct val="100000"/>
              </a:lnSpc>
              <a:spcBef>
                <a:spcPts val="0"/>
              </a:spcBef>
              <a:spcAft>
                <a:spcPts val="0"/>
              </a:spcAft>
              <a:buClr>
                <a:srgbClr val="000000"/>
              </a:buClr>
              <a:buSzPts val="900"/>
              <a:buFont typeface="Arial"/>
              <a:buNone/>
              <a:defRPr b="0" i="0" sz="900" u="none" cap="none" strike="noStrike">
                <a:solidFill>
                  <a:srgbClr val="0066A1"/>
                </a:solidFill>
                <a:latin typeface="Calibri"/>
                <a:ea typeface="Calibri"/>
                <a:cs typeface="Calibri"/>
                <a:sym typeface="Calibri"/>
              </a:defRPr>
            </a:lvl2pPr>
            <a:lvl3pPr indent="0" lvl="2" marL="0" marR="0" algn="l">
              <a:lnSpc>
                <a:spcPct val="100000"/>
              </a:lnSpc>
              <a:spcBef>
                <a:spcPts val="0"/>
              </a:spcBef>
              <a:spcAft>
                <a:spcPts val="0"/>
              </a:spcAft>
              <a:buClr>
                <a:srgbClr val="000000"/>
              </a:buClr>
              <a:buSzPts val="900"/>
              <a:buFont typeface="Arial"/>
              <a:buNone/>
              <a:defRPr b="0" i="0" sz="900" u="none" cap="none" strike="noStrike">
                <a:solidFill>
                  <a:srgbClr val="0066A1"/>
                </a:solidFill>
                <a:latin typeface="Calibri"/>
                <a:ea typeface="Calibri"/>
                <a:cs typeface="Calibri"/>
                <a:sym typeface="Calibri"/>
              </a:defRPr>
            </a:lvl3pPr>
            <a:lvl4pPr indent="0" lvl="3" marL="0" marR="0" algn="l">
              <a:lnSpc>
                <a:spcPct val="100000"/>
              </a:lnSpc>
              <a:spcBef>
                <a:spcPts val="0"/>
              </a:spcBef>
              <a:spcAft>
                <a:spcPts val="0"/>
              </a:spcAft>
              <a:buClr>
                <a:srgbClr val="000000"/>
              </a:buClr>
              <a:buSzPts val="900"/>
              <a:buFont typeface="Arial"/>
              <a:buNone/>
              <a:defRPr b="0" i="0" sz="900" u="none" cap="none" strike="noStrike">
                <a:solidFill>
                  <a:srgbClr val="0066A1"/>
                </a:solidFill>
                <a:latin typeface="Calibri"/>
                <a:ea typeface="Calibri"/>
                <a:cs typeface="Calibri"/>
                <a:sym typeface="Calibri"/>
              </a:defRPr>
            </a:lvl4pPr>
            <a:lvl5pPr indent="0" lvl="4" marL="0" marR="0" algn="l">
              <a:lnSpc>
                <a:spcPct val="100000"/>
              </a:lnSpc>
              <a:spcBef>
                <a:spcPts val="0"/>
              </a:spcBef>
              <a:spcAft>
                <a:spcPts val="0"/>
              </a:spcAft>
              <a:buClr>
                <a:srgbClr val="000000"/>
              </a:buClr>
              <a:buSzPts val="900"/>
              <a:buFont typeface="Arial"/>
              <a:buNone/>
              <a:defRPr b="0" i="0" sz="900" u="none" cap="none" strike="noStrike">
                <a:solidFill>
                  <a:srgbClr val="0066A1"/>
                </a:solidFill>
                <a:latin typeface="Calibri"/>
                <a:ea typeface="Calibri"/>
                <a:cs typeface="Calibri"/>
                <a:sym typeface="Calibri"/>
              </a:defRPr>
            </a:lvl5pPr>
            <a:lvl6pPr indent="0" lvl="5" marL="0" marR="0" algn="l">
              <a:lnSpc>
                <a:spcPct val="100000"/>
              </a:lnSpc>
              <a:spcBef>
                <a:spcPts val="0"/>
              </a:spcBef>
              <a:spcAft>
                <a:spcPts val="0"/>
              </a:spcAft>
              <a:buClr>
                <a:srgbClr val="000000"/>
              </a:buClr>
              <a:buSzPts val="900"/>
              <a:buFont typeface="Arial"/>
              <a:buNone/>
              <a:defRPr b="0" i="0" sz="900" u="none" cap="none" strike="noStrike">
                <a:solidFill>
                  <a:srgbClr val="0066A1"/>
                </a:solidFill>
                <a:latin typeface="Calibri"/>
                <a:ea typeface="Calibri"/>
                <a:cs typeface="Calibri"/>
                <a:sym typeface="Calibri"/>
              </a:defRPr>
            </a:lvl6pPr>
            <a:lvl7pPr indent="0" lvl="6" marL="0" marR="0" algn="l">
              <a:lnSpc>
                <a:spcPct val="100000"/>
              </a:lnSpc>
              <a:spcBef>
                <a:spcPts val="0"/>
              </a:spcBef>
              <a:spcAft>
                <a:spcPts val="0"/>
              </a:spcAft>
              <a:buClr>
                <a:srgbClr val="000000"/>
              </a:buClr>
              <a:buSzPts val="900"/>
              <a:buFont typeface="Arial"/>
              <a:buNone/>
              <a:defRPr b="0" i="0" sz="900" u="none" cap="none" strike="noStrike">
                <a:solidFill>
                  <a:srgbClr val="0066A1"/>
                </a:solidFill>
                <a:latin typeface="Calibri"/>
                <a:ea typeface="Calibri"/>
                <a:cs typeface="Calibri"/>
                <a:sym typeface="Calibri"/>
              </a:defRPr>
            </a:lvl7pPr>
            <a:lvl8pPr indent="0" lvl="7" marL="0" marR="0" algn="l">
              <a:lnSpc>
                <a:spcPct val="100000"/>
              </a:lnSpc>
              <a:spcBef>
                <a:spcPts val="0"/>
              </a:spcBef>
              <a:spcAft>
                <a:spcPts val="0"/>
              </a:spcAft>
              <a:buClr>
                <a:srgbClr val="000000"/>
              </a:buClr>
              <a:buSzPts val="900"/>
              <a:buFont typeface="Arial"/>
              <a:buNone/>
              <a:defRPr b="0" i="0" sz="900" u="none" cap="none" strike="noStrike">
                <a:solidFill>
                  <a:srgbClr val="0066A1"/>
                </a:solidFill>
                <a:latin typeface="Calibri"/>
                <a:ea typeface="Calibri"/>
                <a:cs typeface="Calibri"/>
                <a:sym typeface="Calibri"/>
              </a:defRPr>
            </a:lvl8pPr>
            <a:lvl9pPr indent="0" lvl="8" marL="0" marR="0" algn="l">
              <a:lnSpc>
                <a:spcPct val="100000"/>
              </a:lnSpc>
              <a:spcBef>
                <a:spcPts val="0"/>
              </a:spcBef>
              <a:spcAft>
                <a:spcPts val="0"/>
              </a:spcAft>
              <a:buClr>
                <a:srgbClr val="000000"/>
              </a:buClr>
              <a:buSzPts val="900"/>
              <a:buFont typeface="Arial"/>
              <a:buNone/>
              <a:defRPr b="0" i="0" sz="900" u="none" cap="none" strike="noStrike">
                <a:solidFill>
                  <a:srgbClr val="0066A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sp>
        <p:nvSpPr>
          <p:cNvPr id="55" name="Google Shape;55;p6"/>
          <p:cNvSpPr txBox="1"/>
          <p:nvPr>
            <p:ph type="ctrTitle"/>
          </p:nvPr>
        </p:nvSpPr>
        <p:spPr>
          <a:xfrm>
            <a:off x="685800" y="3138060"/>
            <a:ext cx="7772400" cy="522900"/>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Clr>
                <a:srgbClr val="2CB6C0"/>
              </a:buClr>
              <a:buSzPts val="3300"/>
              <a:buFont typeface="Calibri"/>
              <a:buNone/>
              <a:defRPr i="0" sz="3300">
                <a:solidFill>
                  <a:srgbClr val="2CB6C0"/>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6" name="Google Shape;56;p6"/>
          <p:cNvSpPr txBox="1"/>
          <p:nvPr>
            <p:ph idx="1" type="subTitle"/>
          </p:nvPr>
        </p:nvSpPr>
        <p:spPr>
          <a:xfrm>
            <a:off x="685800" y="3730100"/>
            <a:ext cx="7772400" cy="956700"/>
          </a:xfrm>
          <a:prstGeom prst="rect">
            <a:avLst/>
          </a:prstGeom>
          <a:noFill/>
          <a:ln>
            <a:noFill/>
          </a:ln>
        </p:spPr>
        <p:txBody>
          <a:bodyPr anchorCtr="0" anchor="t" bIns="45700" lIns="91425" spcFirstLastPara="1" rIns="91425" wrap="square" tIns="45700">
            <a:noAutofit/>
          </a:bodyPr>
          <a:lstStyle>
            <a:lvl1pPr lvl="0" algn="l">
              <a:lnSpc>
                <a:spcPct val="90000"/>
              </a:lnSpc>
              <a:spcBef>
                <a:spcPts val="750"/>
              </a:spcBef>
              <a:spcAft>
                <a:spcPts val="0"/>
              </a:spcAft>
              <a:buClr>
                <a:srgbClr val="7F7F7F"/>
              </a:buClr>
              <a:buSzPts val="2100"/>
              <a:buNone/>
              <a:defRPr b="1" i="1" sz="2100">
                <a:solidFill>
                  <a:srgbClr val="7F7F7F"/>
                </a:solidFill>
                <a:latin typeface="Calibri"/>
                <a:ea typeface="Calibri"/>
                <a:cs typeface="Calibri"/>
                <a:sym typeface="Calibri"/>
              </a:defRPr>
            </a:lvl1pPr>
            <a:lvl2pPr lvl="1" algn="ctr">
              <a:lnSpc>
                <a:spcPct val="90000"/>
              </a:lnSpc>
              <a:spcBef>
                <a:spcPts val="375"/>
              </a:spcBef>
              <a:spcAft>
                <a:spcPts val="0"/>
              </a:spcAft>
              <a:buClr>
                <a:schemeClr val="dk1"/>
              </a:buClr>
              <a:buSzPts val="1500"/>
              <a:buNone/>
              <a:defRPr sz="1500"/>
            </a:lvl2pPr>
            <a:lvl3pPr lvl="2" algn="ctr">
              <a:lnSpc>
                <a:spcPct val="90000"/>
              </a:lnSpc>
              <a:spcBef>
                <a:spcPts val="375"/>
              </a:spcBef>
              <a:spcAft>
                <a:spcPts val="0"/>
              </a:spcAft>
              <a:buClr>
                <a:schemeClr val="dk1"/>
              </a:buClr>
              <a:buSzPts val="1350"/>
              <a:buNone/>
              <a:defRPr sz="1350"/>
            </a:lvl3pPr>
            <a:lvl4pPr lvl="3" algn="ctr">
              <a:lnSpc>
                <a:spcPct val="90000"/>
              </a:lnSpc>
              <a:spcBef>
                <a:spcPts val="375"/>
              </a:spcBef>
              <a:spcAft>
                <a:spcPts val="0"/>
              </a:spcAft>
              <a:buClr>
                <a:schemeClr val="dk1"/>
              </a:buClr>
              <a:buSzPts val="1200"/>
              <a:buNone/>
              <a:defRPr sz="1200"/>
            </a:lvl4pPr>
            <a:lvl5pPr lvl="4" algn="ctr">
              <a:lnSpc>
                <a:spcPct val="90000"/>
              </a:lnSpc>
              <a:spcBef>
                <a:spcPts val="375"/>
              </a:spcBef>
              <a:spcAft>
                <a:spcPts val="0"/>
              </a:spcAft>
              <a:buClr>
                <a:schemeClr val="dk1"/>
              </a:buClr>
              <a:buSzPts val="1200"/>
              <a:buNone/>
              <a:defRPr sz="1200"/>
            </a:lvl5pPr>
            <a:lvl6pPr lvl="5" algn="ctr">
              <a:lnSpc>
                <a:spcPct val="90000"/>
              </a:lnSpc>
              <a:spcBef>
                <a:spcPts val="375"/>
              </a:spcBef>
              <a:spcAft>
                <a:spcPts val="0"/>
              </a:spcAft>
              <a:buClr>
                <a:schemeClr val="dk1"/>
              </a:buClr>
              <a:buSzPts val="1200"/>
              <a:buNone/>
              <a:defRPr sz="1200"/>
            </a:lvl6pPr>
            <a:lvl7pPr lvl="6" algn="ctr">
              <a:lnSpc>
                <a:spcPct val="90000"/>
              </a:lnSpc>
              <a:spcBef>
                <a:spcPts val="375"/>
              </a:spcBef>
              <a:spcAft>
                <a:spcPts val="0"/>
              </a:spcAft>
              <a:buClr>
                <a:schemeClr val="dk1"/>
              </a:buClr>
              <a:buSzPts val="1200"/>
              <a:buNone/>
              <a:defRPr sz="1200"/>
            </a:lvl7pPr>
            <a:lvl8pPr lvl="7" algn="ctr">
              <a:lnSpc>
                <a:spcPct val="90000"/>
              </a:lnSpc>
              <a:spcBef>
                <a:spcPts val="375"/>
              </a:spcBef>
              <a:spcAft>
                <a:spcPts val="0"/>
              </a:spcAft>
              <a:buClr>
                <a:schemeClr val="dk1"/>
              </a:buClr>
              <a:buSzPts val="1200"/>
              <a:buNone/>
              <a:defRPr sz="1200"/>
            </a:lvl8pPr>
            <a:lvl9pPr lvl="8" algn="ctr">
              <a:lnSpc>
                <a:spcPct val="90000"/>
              </a:lnSpc>
              <a:spcBef>
                <a:spcPts val="375"/>
              </a:spcBef>
              <a:spcAft>
                <a:spcPts val="0"/>
              </a:spcAft>
              <a:buClr>
                <a:schemeClr val="dk1"/>
              </a:buClr>
              <a:buSzPts val="1200"/>
              <a:buNone/>
              <a:defRPr sz="1200"/>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Slide_TwoColumns">
  <p:cSld name="Content Slide_TwoColumns">
    <p:spTree>
      <p:nvGrpSpPr>
        <p:cNvPr id="57" name="Shape 57"/>
        <p:cNvGrpSpPr/>
        <p:nvPr/>
      </p:nvGrpSpPr>
      <p:grpSpPr>
        <a:xfrm>
          <a:off x="0" y="0"/>
          <a:ext cx="0" cy="0"/>
          <a:chOff x="0" y="0"/>
          <a:chExt cx="0" cy="0"/>
        </a:xfrm>
      </p:grpSpPr>
      <p:grpSp>
        <p:nvGrpSpPr>
          <p:cNvPr id="58" name="Google Shape;58;p7"/>
          <p:cNvGrpSpPr/>
          <p:nvPr/>
        </p:nvGrpSpPr>
        <p:grpSpPr>
          <a:xfrm>
            <a:off x="6536078" y="4234070"/>
            <a:ext cx="2155693" cy="418490"/>
            <a:chOff x="8714770" y="5645427"/>
            <a:chExt cx="2874256" cy="557986"/>
          </a:xfrm>
        </p:grpSpPr>
        <p:pic>
          <p:nvPicPr>
            <p:cNvPr id="59" name="Google Shape;59;p7"/>
            <p:cNvPicPr preferRelativeResize="0"/>
            <p:nvPr/>
          </p:nvPicPr>
          <p:blipFill rotWithShape="1">
            <a:blip r:embed="rId2">
              <a:alphaModFix/>
            </a:blip>
            <a:srcRect b="0" l="0" r="0" t="0"/>
            <a:stretch/>
          </p:blipFill>
          <p:spPr>
            <a:xfrm>
              <a:off x="8714770" y="5645427"/>
              <a:ext cx="1418626" cy="545626"/>
            </a:xfrm>
            <a:prstGeom prst="rect">
              <a:avLst/>
            </a:prstGeom>
            <a:noFill/>
            <a:ln>
              <a:noFill/>
            </a:ln>
          </p:spPr>
        </p:pic>
        <p:pic>
          <p:nvPicPr>
            <p:cNvPr descr="A close up of a sign&#10;&#10;Description automatically generated" id="60" name="Google Shape;60;p7"/>
            <p:cNvPicPr preferRelativeResize="0"/>
            <p:nvPr/>
          </p:nvPicPr>
          <p:blipFill rotWithShape="1">
            <a:blip r:embed="rId3">
              <a:alphaModFix/>
            </a:blip>
            <a:srcRect b="0" l="0" r="0" t="0"/>
            <a:stretch/>
          </p:blipFill>
          <p:spPr>
            <a:xfrm>
              <a:off x="10589694" y="5844209"/>
              <a:ext cx="999332" cy="333777"/>
            </a:xfrm>
            <a:prstGeom prst="rect">
              <a:avLst/>
            </a:prstGeom>
            <a:noFill/>
            <a:ln>
              <a:noFill/>
            </a:ln>
          </p:spPr>
        </p:pic>
        <p:cxnSp>
          <p:nvCxnSpPr>
            <p:cNvPr id="61" name="Google Shape;61;p7"/>
            <p:cNvCxnSpPr/>
            <p:nvPr/>
          </p:nvCxnSpPr>
          <p:spPr>
            <a:xfrm>
              <a:off x="10336697" y="5794513"/>
              <a:ext cx="0" cy="408900"/>
            </a:xfrm>
            <a:prstGeom prst="straightConnector1">
              <a:avLst/>
            </a:prstGeom>
            <a:noFill/>
            <a:ln cap="flat" cmpd="sng" w="9525">
              <a:solidFill>
                <a:srgbClr val="7F7F7F"/>
              </a:solidFill>
              <a:prstDash val="solid"/>
              <a:miter lim="800000"/>
              <a:headEnd len="sm" w="sm" type="none"/>
              <a:tailEnd len="sm" w="sm" type="none"/>
            </a:ln>
          </p:spPr>
        </p:cxnSp>
      </p:grpSp>
      <p:sp>
        <p:nvSpPr>
          <p:cNvPr id="62" name="Google Shape;62;p7"/>
          <p:cNvSpPr txBox="1"/>
          <p:nvPr>
            <p:ph idx="12" type="sldNum"/>
          </p:nvPr>
        </p:nvSpPr>
        <p:spPr>
          <a:xfrm>
            <a:off x="6708912" y="4758644"/>
            <a:ext cx="2057400" cy="191043"/>
          </a:xfrm>
          <a:prstGeom prst="rect">
            <a:avLst/>
          </a:prstGeom>
          <a:noFill/>
          <a:ln>
            <a:noFill/>
          </a:ln>
        </p:spPr>
        <p:txBody>
          <a:bodyPr anchorCtr="0" anchor="ctr" bIns="45700" lIns="91425" spcFirstLastPara="1" rIns="91425" wrap="square" tIns="45700">
            <a:noAutofit/>
          </a:bodyPr>
          <a:lstStyle>
            <a:lvl1pPr indent="0" lvl="0" marL="0" marR="0" algn="l">
              <a:lnSpc>
                <a:spcPct val="100000"/>
              </a:lnSpc>
              <a:spcBef>
                <a:spcPts val="0"/>
              </a:spcBef>
              <a:spcAft>
                <a:spcPts val="0"/>
              </a:spcAft>
              <a:buClr>
                <a:schemeClr val="lt1"/>
              </a:buClr>
              <a:buSzPts val="900"/>
              <a:buFont typeface="Calibri"/>
              <a:buNone/>
              <a:defRPr b="0" i="0" sz="900" u="none" cap="none" strike="noStrike">
                <a:solidFill>
                  <a:schemeClr val="lt1"/>
                </a:solidFill>
                <a:latin typeface="Calibri"/>
                <a:ea typeface="Calibri"/>
                <a:cs typeface="Calibri"/>
                <a:sym typeface="Calibri"/>
              </a:defRPr>
            </a:lvl1pPr>
            <a:lvl2pPr indent="0" lvl="1" marL="0" marR="0" algn="l">
              <a:lnSpc>
                <a:spcPct val="100000"/>
              </a:lnSpc>
              <a:spcBef>
                <a:spcPts val="0"/>
              </a:spcBef>
              <a:spcAft>
                <a:spcPts val="0"/>
              </a:spcAft>
              <a:buClr>
                <a:schemeClr val="lt1"/>
              </a:buClr>
              <a:buSzPts val="900"/>
              <a:buFont typeface="Calibri"/>
              <a:buNone/>
              <a:defRPr b="0" i="0" sz="900" u="none" cap="none" strike="noStrike">
                <a:solidFill>
                  <a:schemeClr val="lt1"/>
                </a:solidFill>
                <a:latin typeface="Calibri"/>
                <a:ea typeface="Calibri"/>
                <a:cs typeface="Calibri"/>
                <a:sym typeface="Calibri"/>
              </a:defRPr>
            </a:lvl2pPr>
            <a:lvl3pPr indent="0" lvl="2" marL="0" marR="0" algn="l">
              <a:lnSpc>
                <a:spcPct val="100000"/>
              </a:lnSpc>
              <a:spcBef>
                <a:spcPts val="0"/>
              </a:spcBef>
              <a:spcAft>
                <a:spcPts val="0"/>
              </a:spcAft>
              <a:buClr>
                <a:schemeClr val="lt1"/>
              </a:buClr>
              <a:buSzPts val="900"/>
              <a:buFont typeface="Calibri"/>
              <a:buNone/>
              <a:defRPr b="0" i="0" sz="900" u="none" cap="none" strike="noStrike">
                <a:solidFill>
                  <a:schemeClr val="lt1"/>
                </a:solidFill>
                <a:latin typeface="Calibri"/>
                <a:ea typeface="Calibri"/>
                <a:cs typeface="Calibri"/>
                <a:sym typeface="Calibri"/>
              </a:defRPr>
            </a:lvl3pPr>
            <a:lvl4pPr indent="0" lvl="3" marL="0" marR="0" algn="l">
              <a:lnSpc>
                <a:spcPct val="100000"/>
              </a:lnSpc>
              <a:spcBef>
                <a:spcPts val="0"/>
              </a:spcBef>
              <a:spcAft>
                <a:spcPts val="0"/>
              </a:spcAft>
              <a:buClr>
                <a:schemeClr val="lt1"/>
              </a:buClr>
              <a:buSzPts val="900"/>
              <a:buFont typeface="Calibri"/>
              <a:buNone/>
              <a:defRPr b="0" i="0" sz="900" u="none" cap="none" strike="noStrike">
                <a:solidFill>
                  <a:schemeClr val="lt1"/>
                </a:solidFill>
                <a:latin typeface="Calibri"/>
                <a:ea typeface="Calibri"/>
                <a:cs typeface="Calibri"/>
                <a:sym typeface="Calibri"/>
              </a:defRPr>
            </a:lvl4pPr>
            <a:lvl5pPr indent="0" lvl="4" marL="0" marR="0" algn="l">
              <a:lnSpc>
                <a:spcPct val="100000"/>
              </a:lnSpc>
              <a:spcBef>
                <a:spcPts val="0"/>
              </a:spcBef>
              <a:spcAft>
                <a:spcPts val="0"/>
              </a:spcAft>
              <a:buClr>
                <a:schemeClr val="lt1"/>
              </a:buClr>
              <a:buSzPts val="900"/>
              <a:buFont typeface="Calibri"/>
              <a:buNone/>
              <a:defRPr b="0" i="0" sz="900" u="none" cap="none" strike="noStrike">
                <a:solidFill>
                  <a:schemeClr val="lt1"/>
                </a:solidFill>
                <a:latin typeface="Calibri"/>
                <a:ea typeface="Calibri"/>
                <a:cs typeface="Calibri"/>
                <a:sym typeface="Calibri"/>
              </a:defRPr>
            </a:lvl5pPr>
            <a:lvl6pPr indent="0" lvl="5" marL="0" marR="0" algn="l">
              <a:lnSpc>
                <a:spcPct val="100000"/>
              </a:lnSpc>
              <a:spcBef>
                <a:spcPts val="0"/>
              </a:spcBef>
              <a:spcAft>
                <a:spcPts val="0"/>
              </a:spcAft>
              <a:buClr>
                <a:schemeClr val="lt1"/>
              </a:buClr>
              <a:buSzPts val="900"/>
              <a:buFont typeface="Calibri"/>
              <a:buNone/>
              <a:defRPr b="0" i="0" sz="900" u="none" cap="none" strike="noStrike">
                <a:solidFill>
                  <a:schemeClr val="lt1"/>
                </a:solidFill>
                <a:latin typeface="Calibri"/>
                <a:ea typeface="Calibri"/>
                <a:cs typeface="Calibri"/>
                <a:sym typeface="Calibri"/>
              </a:defRPr>
            </a:lvl6pPr>
            <a:lvl7pPr indent="0" lvl="6" marL="0" marR="0" algn="l">
              <a:lnSpc>
                <a:spcPct val="100000"/>
              </a:lnSpc>
              <a:spcBef>
                <a:spcPts val="0"/>
              </a:spcBef>
              <a:spcAft>
                <a:spcPts val="0"/>
              </a:spcAft>
              <a:buClr>
                <a:schemeClr val="lt1"/>
              </a:buClr>
              <a:buSzPts val="900"/>
              <a:buFont typeface="Calibri"/>
              <a:buNone/>
              <a:defRPr b="0" i="0" sz="900" u="none" cap="none" strike="noStrike">
                <a:solidFill>
                  <a:schemeClr val="lt1"/>
                </a:solidFill>
                <a:latin typeface="Calibri"/>
                <a:ea typeface="Calibri"/>
                <a:cs typeface="Calibri"/>
                <a:sym typeface="Calibri"/>
              </a:defRPr>
            </a:lvl7pPr>
            <a:lvl8pPr indent="0" lvl="7" marL="0" marR="0" algn="l">
              <a:lnSpc>
                <a:spcPct val="100000"/>
              </a:lnSpc>
              <a:spcBef>
                <a:spcPts val="0"/>
              </a:spcBef>
              <a:spcAft>
                <a:spcPts val="0"/>
              </a:spcAft>
              <a:buClr>
                <a:schemeClr val="lt1"/>
              </a:buClr>
              <a:buSzPts val="900"/>
              <a:buFont typeface="Calibri"/>
              <a:buNone/>
              <a:defRPr b="0" i="0" sz="900" u="none" cap="none" strike="noStrike">
                <a:solidFill>
                  <a:schemeClr val="lt1"/>
                </a:solidFill>
                <a:latin typeface="Calibri"/>
                <a:ea typeface="Calibri"/>
                <a:cs typeface="Calibri"/>
                <a:sym typeface="Calibri"/>
              </a:defRPr>
            </a:lvl8pPr>
            <a:lvl9pPr indent="0" lvl="8" marL="0" marR="0" algn="l">
              <a:lnSpc>
                <a:spcPct val="100000"/>
              </a:lnSpc>
              <a:spcBef>
                <a:spcPts val="0"/>
              </a:spcBef>
              <a:spcAft>
                <a:spcPts val="0"/>
              </a:spcAft>
              <a:buClr>
                <a:schemeClr val="lt1"/>
              </a:buClr>
              <a:buSzPts val="900"/>
              <a:buFont typeface="Calibri"/>
              <a:buNone/>
              <a:defRPr b="0" i="0" sz="900" u="none" cap="none" strike="noStrike">
                <a:solidFill>
                  <a:schemeClr val="lt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sp>
        <p:nvSpPr>
          <p:cNvPr id="63" name="Google Shape;63;p7"/>
          <p:cNvSpPr txBox="1"/>
          <p:nvPr>
            <p:ph idx="1" type="body"/>
          </p:nvPr>
        </p:nvSpPr>
        <p:spPr>
          <a:xfrm>
            <a:off x="639815" y="1352875"/>
            <a:ext cx="3932185" cy="2801135"/>
          </a:xfrm>
          <a:prstGeom prst="rect">
            <a:avLst/>
          </a:prstGeom>
          <a:noFill/>
          <a:ln>
            <a:noFill/>
          </a:ln>
        </p:spPr>
        <p:txBody>
          <a:bodyPr anchorCtr="0" anchor="t" bIns="45700" lIns="91425" spcFirstLastPara="1" rIns="91425" wrap="square" tIns="45700">
            <a:noAutofit/>
          </a:bodyPr>
          <a:lstStyle>
            <a:lvl1pPr indent="-355600" lvl="0" marL="457200" algn="l">
              <a:lnSpc>
                <a:spcPct val="90000"/>
              </a:lnSpc>
              <a:spcBef>
                <a:spcPts val="750"/>
              </a:spcBef>
              <a:spcAft>
                <a:spcPts val="0"/>
              </a:spcAft>
              <a:buClr>
                <a:srgbClr val="00B0F0"/>
              </a:buClr>
              <a:buSzPts val="2000"/>
              <a:buChar char="•"/>
              <a:defRPr sz="2000">
                <a:latin typeface="Calibri"/>
                <a:ea typeface="Calibri"/>
                <a:cs typeface="Calibri"/>
                <a:sym typeface="Calibri"/>
              </a:defRPr>
            </a:lvl1pPr>
            <a:lvl2pPr indent="-330200" lvl="1" marL="914400" algn="l">
              <a:lnSpc>
                <a:spcPct val="90000"/>
              </a:lnSpc>
              <a:spcBef>
                <a:spcPts val="375"/>
              </a:spcBef>
              <a:spcAft>
                <a:spcPts val="0"/>
              </a:spcAft>
              <a:buClr>
                <a:srgbClr val="00B0F0"/>
              </a:buClr>
              <a:buSzPts val="1600"/>
              <a:buChar char="•"/>
              <a:defRPr sz="1600">
                <a:latin typeface="Calibri"/>
                <a:ea typeface="Calibri"/>
                <a:cs typeface="Calibri"/>
                <a:sym typeface="Calibri"/>
              </a:defRPr>
            </a:lvl2pPr>
            <a:lvl3pPr indent="-317500" lvl="2" marL="1371600" algn="l">
              <a:lnSpc>
                <a:spcPct val="90000"/>
              </a:lnSpc>
              <a:spcBef>
                <a:spcPts val="375"/>
              </a:spcBef>
              <a:spcAft>
                <a:spcPts val="0"/>
              </a:spcAft>
              <a:buClr>
                <a:srgbClr val="00B0F0"/>
              </a:buClr>
              <a:buSzPts val="1400"/>
              <a:buChar char="•"/>
              <a:defRPr sz="1400">
                <a:latin typeface="Calibri"/>
                <a:ea typeface="Calibri"/>
                <a:cs typeface="Calibri"/>
                <a:sym typeface="Calibri"/>
              </a:defRPr>
            </a:lvl3pPr>
            <a:lvl4pPr indent="-304800" lvl="3" marL="1828800" algn="l">
              <a:lnSpc>
                <a:spcPct val="90000"/>
              </a:lnSpc>
              <a:spcBef>
                <a:spcPts val="375"/>
              </a:spcBef>
              <a:spcAft>
                <a:spcPts val="0"/>
              </a:spcAft>
              <a:buClr>
                <a:srgbClr val="00B0F0"/>
              </a:buClr>
              <a:buSzPts val="1200"/>
              <a:buChar char="•"/>
              <a:defRPr sz="1200">
                <a:latin typeface="Calibri"/>
                <a:ea typeface="Calibri"/>
                <a:cs typeface="Calibri"/>
                <a:sym typeface="Calibri"/>
              </a:defRPr>
            </a:lvl4pPr>
            <a:lvl5pPr indent="-304800" lvl="4" marL="2286000" algn="l">
              <a:lnSpc>
                <a:spcPct val="90000"/>
              </a:lnSpc>
              <a:spcBef>
                <a:spcPts val="375"/>
              </a:spcBef>
              <a:spcAft>
                <a:spcPts val="0"/>
              </a:spcAft>
              <a:buClr>
                <a:srgbClr val="00B0F0"/>
              </a:buClr>
              <a:buSzPts val="1200"/>
              <a:buChar char="•"/>
              <a:defRPr sz="1200">
                <a:latin typeface="Calibri"/>
                <a:ea typeface="Calibri"/>
                <a:cs typeface="Calibri"/>
                <a:sym typeface="Calibri"/>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pic>
        <p:nvPicPr>
          <p:cNvPr id="64" name="Google Shape;64;p7"/>
          <p:cNvPicPr preferRelativeResize="0"/>
          <p:nvPr/>
        </p:nvPicPr>
        <p:blipFill rotWithShape="1">
          <a:blip r:embed="rId4">
            <a:alphaModFix/>
          </a:blip>
          <a:srcRect b="0" l="1" r="-5268" t="0"/>
          <a:stretch/>
        </p:blipFill>
        <p:spPr>
          <a:xfrm>
            <a:off x="349097" y="976234"/>
            <a:ext cx="8860735" cy="270557"/>
          </a:xfrm>
          <a:prstGeom prst="rect">
            <a:avLst/>
          </a:prstGeom>
          <a:noFill/>
          <a:ln>
            <a:noFill/>
          </a:ln>
        </p:spPr>
      </p:pic>
      <p:sp>
        <p:nvSpPr>
          <p:cNvPr id="65" name="Google Shape;65;p7"/>
          <p:cNvSpPr txBox="1"/>
          <p:nvPr>
            <p:ph type="title"/>
          </p:nvPr>
        </p:nvSpPr>
        <p:spPr>
          <a:xfrm>
            <a:off x="639424" y="452282"/>
            <a:ext cx="7938882" cy="686847"/>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rgbClr val="00B0F0"/>
              </a:buClr>
              <a:buSzPts val="2700"/>
              <a:buFont typeface="Calibri"/>
              <a:buNone/>
              <a:defRPr b="1" sz="2700">
                <a:solidFill>
                  <a:srgbClr val="00B0F0"/>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6" name="Google Shape;66;p7"/>
          <p:cNvSpPr txBox="1"/>
          <p:nvPr>
            <p:ph idx="2" type="body"/>
          </p:nvPr>
        </p:nvSpPr>
        <p:spPr>
          <a:xfrm>
            <a:off x="4654254" y="1352875"/>
            <a:ext cx="3932185" cy="2801135"/>
          </a:xfrm>
          <a:prstGeom prst="rect">
            <a:avLst/>
          </a:prstGeom>
          <a:noFill/>
          <a:ln>
            <a:noFill/>
          </a:ln>
        </p:spPr>
        <p:txBody>
          <a:bodyPr anchorCtr="0" anchor="t" bIns="45700" lIns="91425" spcFirstLastPara="1" rIns="91425" wrap="square" tIns="45700">
            <a:noAutofit/>
          </a:bodyPr>
          <a:lstStyle>
            <a:lvl1pPr indent="-355600" lvl="0" marL="457200" algn="l">
              <a:lnSpc>
                <a:spcPct val="90000"/>
              </a:lnSpc>
              <a:spcBef>
                <a:spcPts val="750"/>
              </a:spcBef>
              <a:spcAft>
                <a:spcPts val="0"/>
              </a:spcAft>
              <a:buClr>
                <a:srgbClr val="00B0F0"/>
              </a:buClr>
              <a:buSzPts val="2000"/>
              <a:buChar char="•"/>
              <a:defRPr sz="2000">
                <a:latin typeface="Calibri"/>
                <a:ea typeface="Calibri"/>
                <a:cs typeface="Calibri"/>
                <a:sym typeface="Calibri"/>
              </a:defRPr>
            </a:lvl1pPr>
            <a:lvl2pPr indent="-330200" lvl="1" marL="914400" algn="l">
              <a:lnSpc>
                <a:spcPct val="90000"/>
              </a:lnSpc>
              <a:spcBef>
                <a:spcPts val="375"/>
              </a:spcBef>
              <a:spcAft>
                <a:spcPts val="0"/>
              </a:spcAft>
              <a:buClr>
                <a:srgbClr val="00B0F0"/>
              </a:buClr>
              <a:buSzPts val="1600"/>
              <a:buChar char="•"/>
              <a:defRPr sz="1600">
                <a:latin typeface="Calibri"/>
                <a:ea typeface="Calibri"/>
                <a:cs typeface="Calibri"/>
                <a:sym typeface="Calibri"/>
              </a:defRPr>
            </a:lvl2pPr>
            <a:lvl3pPr indent="-317500" lvl="2" marL="1371600" algn="l">
              <a:lnSpc>
                <a:spcPct val="90000"/>
              </a:lnSpc>
              <a:spcBef>
                <a:spcPts val="375"/>
              </a:spcBef>
              <a:spcAft>
                <a:spcPts val="0"/>
              </a:spcAft>
              <a:buClr>
                <a:srgbClr val="00B0F0"/>
              </a:buClr>
              <a:buSzPts val="1400"/>
              <a:buChar char="•"/>
              <a:defRPr sz="1400">
                <a:latin typeface="Calibri"/>
                <a:ea typeface="Calibri"/>
                <a:cs typeface="Calibri"/>
                <a:sym typeface="Calibri"/>
              </a:defRPr>
            </a:lvl3pPr>
            <a:lvl4pPr indent="-304800" lvl="3" marL="1828800" algn="l">
              <a:lnSpc>
                <a:spcPct val="90000"/>
              </a:lnSpc>
              <a:spcBef>
                <a:spcPts val="375"/>
              </a:spcBef>
              <a:spcAft>
                <a:spcPts val="0"/>
              </a:spcAft>
              <a:buClr>
                <a:srgbClr val="00B0F0"/>
              </a:buClr>
              <a:buSzPts val="1200"/>
              <a:buChar char="•"/>
              <a:defRPr sz="1200">
                <a:latin typeface="Calibri"/>
                <a:ea typeface="Calibri"/>
                <a:cs typeface="Calibri"/>
                <a:sym typeface="Calibri"/>
              </a:defRPr>
            </a:lvl4pPr>
            <a:lvl5pPr indent="-304800" lvl="4" marL="2286000" algn="l">
              <a:lnSpc>
                <a:spcPct val="90000"/>
              </a:lnSpc>
              <a:spcBef>
                <a:spcPts val="375"/>
              </a:spcBef>
              <a:spcAft>
                <a:spcPts val="0"/>
              </a:spcAft>
              <a:buClr>
                <a:srgbClr val="00B0F0"/>
              </a:buClr>
              <a:buSzPts val="1200"/>
              <a:buChar char="•"/>
              <a:defRPr sz="1200">
                <a:latin typeface="Calibri"/>
                <a:ea typeface="Calibri"/>
                <a:cs typeface="Calibri"/>
                <a:sym typeface="Calibri"/>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pic>
        <p:nvPicPr>
          <p:cNvPr descr="A black sign with white text&#10;&#10;Description automatically generated" id="67" name="Google Shape;67;p7"/>
          <p:cNvPicPr preferRelativeResize="0"/>
          <p:nvPr/>
        </p:nvPicPr>
        <p:blipFill rotWithShape="1">
          <a:blip r:embed="rId5">
            <a:alphaModFix/>
          </a:blip>
          <a:srcRect b="0" l="0" r="0" t="0"/>
          <a:stretch/>
        </p:blipFill>
        <p:spPr>
          <a:xfrm flipH="1" rot="-3433455">
            <a:off x="216824" y="4147602"/>
            <a:ext cx="637762" cy="637762"/>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Blank">
    <p:spTree>
      <p:nvGrpSpPr>
        <p:cNvPr id="68" name="Shape 68"/>
        <p:cNvGrpSpPr/>
        <p:nvPr/>
      </p:nvGrpSpPr>
      <p:grpSpPr>
        <a:xfrm>
          <a:off x="0" y="0"/>
          <a:ext cx="0" cy="0"/>
          <a:chOff x="0" y="0"/>
          <a:chExt cx="0" cy="0"/>
        </a:xfrm>
      </p:grpSpPr>
      <p:pic>
        <p:nvPicPr>
          <p:cNvPr id="69" name="Google Shape;69;p8"/>
          <p:cNvPicPr preferRelativeResize="0"/>
          <p:nvPr/>
        </p:nvPicPr>
        <p:blipFill rotWithShape="1">
          <a:blip r:embed="rId2">
            <a:alphaModFix/>
          </a:blip>
          <a:srcRect b="0" l="0" r="0" t="0"/>
          <a:stretch/>
        </p:blipFill>
        <p:spPr>
          <a:xfrm>
            <a:off x="0" y="4673877"/>
            <a:ext cx="9152669" cy="469624"/>
          </a:xfrm>
          <a:prstGeom prst="rect">
            <a:avLst/>
          </a:prstGeom>
          <a:noFill/>
          <a:ln>
            <a:noFill/>
          </a:ln>
        </p:spPr>
      </p:pic>
      <p:sp>
        <p:nvSpPr>
          <p:cNvPr id="70" name="Google Shape;70;p8"/>
          <p:cNvSpPr txBox="1"/>
          <p:nvPr>
            <p:ph idx="12" type="sldNum"/>
          </p:nvPr>
        </p:nvSpPr>
        <p:spPr>
          <a:xfrm>
            <a:off x="6714326" y="4938683"/>
            <a:ext cx="2057400" cy="191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FFFFFF"/>
              </a:buClr>
              <a:buSzPts val="900"/>
              <a:buFont typeface="Arial"/>
              <a:buNone/>
              <a:defRPr b="0" i="0" sz="900" u="none" cap="none" strike="noStrike">
                <a:solidFill>
                  <a:srgbClr val="FFFFFF"/>
                </a:solidFill>
                <a:latin typeface="Calibri"/>
                <a:ea typeface="Calibri"/>
                <a:cs typeface="Calibri"/>
                <a:sym typeface="Calibri"/>
              </a:defRPr>
            </a:lvl1pPr>
            <a:lvl2pPr indent="0" lvl="1" marL="0" marR="0" algn="r">
              <a:lnSpc>
                <a:spcPct val="100000"/>
              </a:lnSpc>
              <a:spcBef>
                <a:spcPts val="0"/>
              </a:spcBef>
              <a:spcAft>
                <a:spcPts val="0"/>
              </a:spcAft>
              <a:buClr>
                <a:srgbClr val="FFFFFF"/>
              </a:buClr>
              <a:buSzPts val="900"/>
              <a:buFont typeface="Arial"/>
              <a:buNone/>
              <a:defRPr b="0" i="0" sz="900" u="none" cap="none" strike="noStrike">
                <a:solidFill>
                  <a:srgbClr val="FFFFFF"/>
                </a:solidFill>
                <a:latin typeface="Calibri"/>
                <a:ea typeface="Calibri"/>
                <a:cs typeface="Calibri"/>
                <a:sym typeface="Calibri"/>
              </a:defRPr>
            </a:lvl2pPr>
            <a:lvl3pPr indent="0" lvl="2" marL="0" marR="0" algn="r">
              <a:lnSpc>
                <a:spcPct val="100000"/>
              </a:lnSpc>
              <a:spcBef>
                <a:spcPts val="0"/>
              </a:spcBef>
              <a:spcAft>
                <a:spcPts val="0"/>
              </a:spcAft>
              <a:buClr>
                <a:srgbClr val="FFFFFF"/>
              </a:buClr>
              <a:buSzPts val="900"/>
              <a:buFont typeface="Arial"/>
              <a:buNone/>
              <a:defRPr b="0" i="0" sz="900" u="none" cap="none" strike="noStrike">
                <a:solidFill>
                  <a:srgbClr val="FFFFFF"/>
                </a:solidFill>
                <a:latin typeface="Calibri"/>
                <a:ea typeface="Calibri"/>
                <a:cs typeface="Calibri"/>
                <a:sym typeface="Calibri"/>
              </a:defRPr>
            </a:lvl3pPr>
            <a:lvl4pPr indent="0" lvl="3" marL="0" marR="0" algn="r">
              <a:lnSpc>
                <a:spcPct val="100000"/>
              </a:lnSpc>
              <a:spcBef>
                <a:spcPts val="0"/>
              </a:spcBef>
              <a:spcAft>
                <a:spcPts val="0"/>
              </a:spcAft>
              <a:buClr>
                <a:srgbClr val="FFFFFF"/>
              </a:buClr>
              <a:buSzPts val="900"/>
              <a:buFont typeface="Arial"/>
              <a:buNone/>
              <a:defRPr b="0" i="0" sz="900" u="none" cap="none" strike="noStrike">
                <a:solidFill>
                  <a:srgbClr val="FFFFFF"/>
                </a:solidFill>
                <a:latin typeface="Calibri"/>
                <a:ea typeface="Calibri"/>
                <a:cs typeface="Calibri"/>
                <a:sym typeface="Calibri"/>
              </a:defRPr>
            </a:lvl4pPr>
            <a:lvl5pPr indent="0" lvl="4" marL="0" marR="0" algn="r">
              <a:lnSpc>
                <a:spcPct val="100000"/>
              </a:lnSpc>
              <a:spcBef>
                <a:spcPts val="0"/>
              </a:spcBef>
              <a:spcAft>
                <a:spcPts val="0"/>
              </a:spcAft>
              <a:buClr>
                <a:srgbClr val="FFFFFF"/>
              </a:buClr>
              <a:buSzPts val="900"/>
              <a:buFont typeface="Arial"/>
              <a:buNone/>
              <a:defRPr b="0" i="0" sz="900" u="none" cap="none" strike="noStrike">
                <a:solidFill>
                  <a:srgbClr val="FFFFFF"/>
                </a:solidFill>
                <a:latin typeface="Calibri"/>
                <a:ea typeface="Calibri"/>
                <a:cs typeface="Calibri"/>
                <a:sym typeface="Calibri"/>
              </a:defRPr>
            </a:lvl5pPr>
            <a:lvl6pPr indent="0" lvl="5" marL="0" marR="0" algn="r">
              <a:lnSpc>
                <a:spcPct val="100000"/>
              </a:lnSpc>
              <a:spcBef>
                <a:spcPts val="0"/>
              </a:spcBef>
              <a:spcAft>
                <a:spcPts val="0"/>
              </a:spcAft>
              <a:buClr>
                <a:srgbClr val="FFFFFF"/>
              </a:buClr>
              <a:buSzPts val="900"/>
              <a:buFont typeface="Arial"/>
              <a:buNone/>
              <a:defRPr b="0" i="0" sz="900" u="none" cap="none" strike="noStrike">
                <a:solidFill>
                  <a:srgbClr val="FFFFFF"/>
                </a:solidFill>
                <a:latin typeface="Calibri"/>
                <a:ea typeface="Calibri"/>
                <a:cs typeface="Calibri"/>
                <a:sym typeface="Calibri"/>
              </a:defRPr>
            </a:lvl6pPr>
            <a:lvl7pPr indent="0" lvl="6" marL="0" marR="0" algn="r">
              <a:lnSpc>
                <a:spcPct val="100000"/>
              </a:lnSpc>
              <a:spcBef>
                <a:spcPts val="0"/>
              </a:spcBef>
              <a:spcAft>
                <a:spcPts val="0"/>
              </a:spcAft>
              <a:buClr>
                <a:srgbClr val="FFFFFF"/>
              </a:buClr>
              <a:buSzPts val="900"/>
              <a:buFont typeface="Arial"/>
              <a:buNone/>
              <a:defRPr b="0" i="0" sz="900" u="none" cap="none" strike="noStrike">
                <a:solidFill>
                  <a:srgbClr val="FFFFFF"/>
                </a:solidFill>
                <a:latin typeface="Calibri"/>
                <a:ea typeface="Calibri"/>
                <a:cs typeface="Calibri"/>
                <a:sym typeface="Calibri"/>
              </a:defRPr>
            </a:lvl7pPr>
            <a:lvl8pPr indent="0" lvl="7" marL="0" marR="0" algn="r">
              <a:lnSpc>
                <a:spcPct val="100000"/>
              </a:lnSpc>
              <a:spcBef>
                <a:spcPts val="0"/>
              </a:spcBef>
              <a:spcAft>
                <a:spcPts val="0"/>
              </a:spcAft>
              <a:buClr>
                <a:srgbClr val="FFFFFF"/>
              </a:buClr>
              <a:buSzPts val="900"/>
              <a:buFont typeface="Arial"/>
              <a:buNone/>
              <a:defRPr b="0" i="0" sz="900" u="none" cap="none" strike="noStrike">
                <a:solidFill>
                  <a:srgbClr val="FFFFFF"/>
                </a:solidFill>
                <a:latin typeface="Calibri"/>
                <a:ea typeface="Calibri"/>
                <a:cs typeface="Calibri"/>
                <a:sym typeface="Calibri"/>
              </a:defRPr>
            </a:lvl8pPr>
            <a:lvl9pPr indent="0" lvl="8" marL="0" marR="0" algn="r">
              <a:lnSpc>
                <a:spcPct val="100000"/>
              </a:lnSpc>
              <a:spcBef>
                <a:spcPts val="0"/>
              </a:spcBef>
              <a:spcAft>
                <a:spcPts val="0"/>
              </a:spcAft>
              <a:buClr>
                <a:srgbClr val="FFFFFF"/>
              </a:buClr>
              <a:buSzPts val="900"/>
              <a:buFont typeface="Arial"/>
              <a:buNone/>
              <a:defRPr b="0" i="0" sz="900" u="none" cap="none" strike="noStrike">
                <a:solidFill>
                  <a:srgbClr val="FFFFFF"/>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pic>
        <p:nvPicPr>
          <p:cNvPr descr="A picture containing toy&#10;&#10;Description automatically generated" id="71" name="Google Shape;71;p8"/>
          <p:cNvPicPr preferRelativeResize="0"/>
          <p:nvPr/>
        </p:nvPicPr>
        <p:blipFill rotWithShape="1">
          <a:blip r:embed="rId3">
            <a:alphaModFix/>
          </a:blip>
          <a:srcRect b="0" l="0" r="0" t="0"/>
          <a:stretch/>
        </p:blipFill>
        <p:spPr>
          <a:xfrm>
            <a:off x="393992" y="3880118"/>
            <a:ext cx="897699" cy="897699"/>
          </a:xfrm>
          <a:prstGeom prst="rect">
            <a:avLst/>
          </a:prstGeom>
          <a:noFill/>
          <a:ln>
            <a:noFill/>
          </a:ln>
        </p:spPr>
      </p:pic>
      <p:pic>
        <p:nvPicPr>
          <p:cNvPr descr="A blue and white logo&#10;&#10;Description automatically generated with low confidence" id="72" name="Google Shape;72;p8"/>
          <p:cNvPicPr preferRelativeResize="0"/>
          <p:nvPr/>
        </p:nvPicPr>
        <p:blipFill rotWithShape="1">
          <a:blip r:embed="rId4">
            <a:alphaModFix/>
          </a:blip>
          <a:srcRect b="0" l="0" r="0" t="0"/>
          <a:stretch/>
        </p:blipFill>
        <p:spPr>
          <a:xfrm flipH="1" rot="10800000">
            <a:off x="7980769" y="4444992"/>
            <a:ext cx="865520" cy="253323"/>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spTree>
      <p:nvGrpSpPr>
        <p:cNvPr id="73" name="Shape 73"/>
        <p:cNvGrpSpPr/>
        <p:nvPr/>
      </p:nvGrpSpPr>
      <p:grpSpPr>
        <a:xfrm>
          <a:off x="0" y="0"/>
          <a:ext cx="0" cy="0"/>
          <a:chOff x="0" y="0"/>
          <a:chExt cx="0" cy="0"/>
        </a:xfrm>
      </p:grpSpPr>
      <p:sp>
        <p:nvSpPr>
          <p:cNvPr id="74" name="Google Shape;74;p9"/>
          <p:cNvSpPr txBox="1"/>
          <p:nvPr>
            <p:ph idx="10" type="dt"/>
          </p:nvPr>
        </p:nvSpPr>
        <p:spPr>
          <a:xfrm>
            <a:off x="628650" y="4767263"/>
            <a:ext cx="2057400" cy="273844"/>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5" name="Google Shape;75;p9"/>
          <p:cNvSpPr txBox="1"/>
          <p:nvPr>
            <p:ph idx="11" type="ftr"/>
          </p:nvPr>
        </p:nvSpPr>
        <p:spPr>
          <a:xfrm>
            <a:off x="3028950" y="4767263"/>
            <a:ext cx="3086100" cy="273844"/>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6" name="Google Shape;76;p9"/>
          <p:cNvSpPr txBox="1"/>
          <p:nvPr>
            <p:ph idx="12" type="sldNum"/>
          </p:nvPr>
        </p:nvSpPr>
        <p:spPr>
          <a:xfrm>
            <a:off x="6457950" y="4767263"/>
            <a:ext cx="2057400" cy="273844"/>
          </a:xfrm>
          <a:prstGeom prst="rect">
            <a:avLst/>
          </a:prstGeom>
          <a:noFill/>
          <a:ln>
            <a:noFill/>
          </a:ln>
        </p:spPr>
        <p:txBody>
          <a:bodyPr anchorCtr="0" anchor="ctr" bIns="45700" lIns="91425" spcFirstLastPara="1" rIns="91425" wrap="square" tIns="45700">
            <a:noAutofit/>
          </a:bodyPr>
          <a:lstStyle>
            <a:lvl1pPr indent="0" lvl="0" marL="0" marR="0" algn="l">
              <a:lnSpc>
                <a:spcPct val="100000"/>
              </a:lnSpc>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1pPr>
            <a:lvl2pPr indent="0" lvl="1" marL="0" marR="0" algn="l">
              <a:lnSpc>
                <a:spcPct val="100000"/>
              </a:lnSpc>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2pPr>
            <a:lvl3pPr indent="0" lvl="2" marL="0" marR="0" algn="l">
              <a:lnSpc>
                <a:spcPct val="100000"/>
              </a:lnSpc>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3pPr>
            <a:lvl4pPr indent="0" lvl="3" marL="0" marR="0" algn="l">
              <a:lnSpc>
                <a:spcPct val="100000"/>
              </a:lnSpc>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4pPr>
            <a:lvl5pPr indent="0" lvl="4" marL="0" marR="0" algn="l">
              <a:lnSpc>
                <a:spcPct val="100000"/>
              </a:lnSpc>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5pPr>
            <a:lvl6pPr indent="0" lvl="5" marL="0" marR="0" algn="l">
              <a:lnSpc>
                <a:spcPct val="100000"/>
              </a:lnSpc>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6pPr>
            <a:lvl7pPr indent="0" lvl="6" marL="0" marR="0" algn="l">
              <a:lnSpc>
                <a:spcPct val="100000"/>
              </a:lnSpc>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7pPr>
            <a:lvl8pPr indent="0" lvl="7" marL="0" marR="0" algn="l">
              <a:lnSpc>
                <a:spcPct val="100000"/>
              </a:lnSpc>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8pPr>
            <a:lvl9pPr indent="0" lvl="8" marL="0" marR="0" algn="l">
              <a:lnSpc>
                <a:spcPct val="100000"/>
              </a:lnSpc>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pic>
        <p:nvPicPr>
          <p:cNvPr id="77" name="Google Shape;77;p9"/>
          <p:cNvPicPr preferRelativeResize="0"/>
          <p:nvPr/>
        </p:nvPicPr>
        <p:blipFill rotWithShape="1">
          <a:blip r:embed="rId2">
            <a:alphaModFix/>
          </a:blip>
          <a:srcRect b="0" l="0" r="0" t="0"/>
          <a:stretch/>
        </p:blipFill>
        <p:spPr>
          <a:xfrm flipH="1">
            <a:off x="1513287" y="666977"/>
            <a:ext cx="6117426" cy="3132714"/>
          </a:xfrm>
          <a:prstGeom prst="rect">
            <a:avLst/>
          </a:prstGeom>
          <a:noFill/>
          <a:ln>
            <a:noFill/>
          </a:ln>
        </p:spPr>
      </p:pic>
      <p:sp>
        <p:nvSpPr>
          <p:cNvPr id="78" name="Google Shape;78;p9"/>
          <p:cNvSpPr txBox="1"/>
          <p:nvPr>
            <p:ph type="ctrTitle"/>
          </p:nvPr>
        </p:nvSpPr>
        <p:spPr>
          <a:xfrm>
            <a:off x="1541759" y="972231"/>
            <a:ext cx="6003267" cy="772483"/>
          </a:xfrm>
          <a:prstGeom prst="rect">
            <a:avLst/>
          </a:prstGeom>
          <a:noFill/>
          <a:ln>
            <a:noFill/>
          </a:ln>
        </p:spPr>
        <p:txBody>
          <a:bodyPr anchorCtr="0" anchor="b" bIns="45700" lIns="91425" spcFirstLastPara="1" rIns="91425" wrap="square" tIns="45700">
            <a:noAutofit/>
          </a:bodyPr>
          <a:lstStyle>
            <a:lvl1pPr lvl="0" algn="ctr">
              <a:lnSpc>
                <a:spcPct val="90000"/>
              </a:lnSpc>
              <a:spcBef>
                <a:spcPts val="0"/>
              </a:spcBef>
              <a:spcAft>
                <a:spcPts val="0"/>
              </a:spcAft>
              <a:buClr>
                <a:schemeClr val="dk1"/>
              </a:buClr>
              <a:buSzPts val="2800"/>
              <a:buFont typeface="Calibri"/>
              <a:buNone/>
              <a:defRPr b="1" sz="2800">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9" name="Google Shape;79;p9"/>
          <p:cNvSpPr txBox="1"/>
          <p:nvPr>
            <p:ph idx="1" type="subTitle"/>
          </p:nvPr>
        </p:nvSpPr>
        <p:spPr>
          <a:xfrm>
            <a:off x="1534641" y="1691411"/>
            <a:ext cx="6096072" cy="1020876"/>
          </a:xfrm>
          <a:prstGeom prst="rect">
            <a:avLst/>
          </a:prstGeom>
          <a:noFill/>
          <a:ln>
            <a:noFill/>
          </a:ln>
        </p:spPr>
        <p:txBody>
          <a:bodyPr anchorCtr="0" anchor="t" bIns="45700" lIns="91425" spcFirstLastPara="1" rIns="91425" wrap="square" tIns="45700">
            <a:noAutofit/>
          </a:bodyPr>
          <a:lstStyle>
            <a:lvl1pPr lvl="0" algn="ctr">
              <a:lnSpc>
                <a:spcPct val="90000"/>
              </a:lnSpc>
              <a:spcBef>
                <a:spcPts val="750"/>
              </a:spcBef>
              <a:spcAft>
                <a:spcPts val="0"/>
              </a:spcAft>
              <a:buClr>
                <a:srgbClr val="00B0F0"/>
              </a:buClr>
              <a:buSzPts val="3600"/>
              <a:buNone/>
              <a:defRPr b="1" sz="3600">
                <a:solidFill>
                  <a:srgbClr val="00B0F0"/>
                </a:solidFill>
                <a:latin typeface="Calibri"/>
                <a:ea typeface="Calibri"/>
                <a:cs typeface="Calibri"/>
                <a:sym typeface="Calibri"/>
              </a:defRPr>
            </a:lvl1pPr>
            <a:lvl2pPr lvl="1" algn="ctr">
              <a:lnSpc>
                <a:spcPct val="90000"/>
              </a:lnSpc>
              <a:spcBef>
                <a:spcPts val="375"/>
              </a:spcBef>
              <a:spcAft>
                <a:spcPts val="0"/>
              </a:spcAft>
              <a:buClr>
                <a:schemeClr val="dk1"/>
              </a:buClr>
              <a:buSzPts val="2000"/>
              <a:buNone/>
              <a:defRPr sz="2000"/>
            </a:lvl2pPr>
            <a:lvl3pPr lvl="2" algn="ctr">
              <a:lnSpc>
                <a:spcPct val="90000"/>
              </a:lnSpc>
              <a:spcBef>
                <a:spcPts val="375"/>
              </a:spcBef>
              <a:spcAft>
                <a:spcPts val="0"/>
              </a:spcAft>
              <a:buClr>
                <a:schemeClr val="dk1"/>
              </a:buClr>
              <a:buSzPts val="1800"/>
              <a:buNone/>
              <a:defRPr sz="1800"/>
            </a:lvl3pPr>
            <a:lvl4pPr lvl="3" algn="ctr">
              <a:lnSpc>
                <a:spcPct val="90000"/>
              </a:lnSpc>
              <a:spcBef>
                <a:spcPts val="375"/>
              </a:spcBef>
              <a:spcAft>
                <a:spcPts val="0"/>
              </a:spcAft>
              <a:buClr>
                <a:schemeClr val="dk1"/>
              </a:buClr>
              <a:buSzPts val="1600"/>
              <a:buNone/>
              <a:defRPr sz="1600"/>
            </a:lvl4pPr>
            <a:lvl5pPr lvl="4" algn="ctr">
              <a:lnSpc>
                <a:spcPct val="90000"/>
              </a:lnSpc>
              <a:spcBef>
                <a:spcPts val="375"/>
              </a:spcBef>
              <a:spcAft>
                <a:spcPts val="0"/>
              </a:spcAft>
              <a:buClr>
                <a:schemeClr val="dk1"/>
              </a:buClr>
              <a:buSzPts val="1600"/>
              <a:buNone/>
              <a:defRPr sz="1600"/>
            </a:lvl5pPr>
            <a:lvl6pPr lvl="5" algn="ctr">
              <a:lnSpc>
                <a:spcPct val="90000"/>
              </a:lnSpc>
              <a:spcBef>
                <a:spcPts val="375"/>
              </a:spcBef>
              <a:spcAft>
                <a:spcPts val="0"/>
              </a:spcAft>
              <a:buClr>
                <a:schemeClr val="dk1"/>
              </a:buClr>
              <a:buSzPts val="1600"/>
              <a:buNone/>
              <a:defRPr sz="1600"/>
            </a:lvl6pPr>
            <a:lvl7pPr lvl="6" algn="ctr">
              <a:lnSpc>
                <a:spcPct val="90000"/>
              </a:lnSpc>
              <a:spcBef>
                <a:spcPts val="375"/>
              </a:spcBef>
              <a:spcAft>
                <a:spcPts val="0"/>
              </a:spcAft>
              <a:buClr>
                <a:schemeClr val="dk1"/>
              </a:buClr>
              <a:buSzPts val="1600"/>
              <a:buNone/>
              <a:defRPr sz="1600"/>
            </a:lvl7pPr>
            <a:lvl8pPr lvl="7" algn="ctr">
              <a:lnSpc>
                <a:spcPct val="90000"/>
              </a:lnSpc>
              <a:spcBef>
                <a:spcPts val="375"/>
              </a:spcBef>
              <a:spcAft>
                <a:spcPts val="0"/>
              </a:spcAft>
              <a:buClr>
                <a:schemeClr val="dk1"/>
              </a:buClr>
              <a:buSzPts val="1600"/>
              <a:buNone/>
              <a:defRPr sz="1600"/>
            </a:lvl8pPr>
            <a:lvl9pPr lvl="8" algn="ctr">
              <a:lnSpc>
                <a:spcPct val="90000"/>
              </a:lnSpc>
              <a:spcBef>
                <a:spcPts val="375"/>
              </a:spcBef>
              <a:spcAft>
                <a:spcPts val="0"/>
              </a:spcAft>
              <a:buClr>
                <a:schemeClr val="dk1"/>
              </a:buClr>
              <a:buSzPts val="1600"/>
              <a:buNone/>
              <a:defRPr sz="1600"/>
            </a:lvl9pPr>
          </a:lstStyle>
          <a:p/>
        </p:txBody>
      </p:sp>
      <p:pic>
        <p:nvPicPr>
          <p:cNvPr descr="A black sign with white text&#10;&#10;Description automatically generated" id="80" name="Google Shape;80;p9"/>
          <p:cNvPicPr preferRelativeResize="0"/>
          <p:nvPr/>
        </p:nvPicPr>
        <p:blipFill rotWithShape="1">
          <a:blip r:embed="rId3">
            <a:alphaModFix/>
          </a:blip>
          <a:srcRect b="0" l="0" r="0" t="0"/>
          <a:stretch/>
        </p:blipFill>
        <p:spPr>
          <a:xfrm flipH="1">
            <a:off x="359378" y="2822846"/>
            <a:ext cx="1860468" cy="1860468"/>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Slide 320 Teal">
  <p:cSld name="1_Title Slide 320 Teal">
    <p:spTree>
      <p:nvGrpSpPr>
        <p:cNvPr id="81" name="Shape 81"/>
        <p:cNvGrpSpPr/>
        <p:nvPr/>
      </p:nvGrpSpPr>
      <p:grpSpPr>
        <a:xfrm>
          <a:off x="0" y="0"/>
          <a:ext cx="0" cy="0"/>
          <a:chOff x="0" y="0"/>
          <a:chExt cx="0" cy="0"/>
        </a:xfrm>
      </p:grpSpPr>
      <p:sp>
        <p:nvSpPr>
          <p:cNvPr id="82" name="Google Shape;82;p10"/>
          <p:cNvSpPr txBox="1"/>
          <p:nvPr>
            <p:ph idx="12" type="sldNum"/>
          </p:nvPr>
        </p:nvSpPr>
        <p:spPr>
          <a:xfrm>
            <a:off x="385321" y="4654044"/>
            <a:ext cx="486659" cy="273844"/>
          </a:xfrm>
          <a:prstGeom prst="rect">
            <a:avLst/>
          </a:prstGeom>
          <a:noFill/>
          <a:ln>
            <a:noFill/>
          </a:ln>
        </p:spPr>
        <p:txBody>
          <a:bodyPr anchorCtr="0" anchor="ctr" bIns="45700" lIns="91425" spcFirstLastPara="1" rIns="91425" wrap="square" tIns="45700">
            <a:noAutofit/>
          </a:bodyPr>
          <a:lstStyle>
            <a:lvl1pPr indent="0" lvl="0" marL="0" marR="0" algn="l">
              <a:lnSpc>
                <a:spcPct val="100000"/>
              </a:lnSpc>
              <a:spcBef>
                <a:spcPts val="0"/>
              </a:spcBef>
              <a:spcAft>
                <a:spcPts val="0"/>
              </a:spcAft>
              <a:buClr>
                <a:srgbClr val="000000"/>
              </a:buClr>
              <a:buSzPts val="900"/>
              <a:buFont typeface="Arial"/>
              <a:buNone/>
              <a:defRPr b="0" i="0" sz="900" u="none" cap="none" strike="noStrike">
                <a:solidFill>
                  <a:srgbClr val="0066A1"/>
                </a:solidFill>
                <a:latin typeface="Calibri"/>
                <a:ea typeface="Calibri"/>
                <a:cs typeface="Calibri"/>
                <a:sym typeface="Calibri"/>
              </a:defRPr>
            </a:lvl1pPr>
            <a:lvl2pPr indent="0" lvl="1" marL="0" marR="0" algn="l">
              <a:lnSpc>
                <a:spcPct val="100000"/>
              </a:lnSpc>
              <a:spcBef>
                <a:spcPts val="0"/>
              </a:spcBef>
              <a:spcAft>
                <a:spcPts val="0"/>
              </a:spcAft>
              <a:buClr>
                <a:srgbClr val="000000"/>
              </a:buClr>
              <a:buSzPts val="900"/>
              <a:buFont typeface="Arial"/>
              <a:buNone/>
              <a:defRPr b="0" i="0" sz="900" u="none" cap="none" strike="noStrike">
                <a:solidFill>
                  <a:srgbClr val="0066A1"/>
                </a:solidFill>
                <a:latin typeface="Calibri"/>
                <a:ea typeface="Calibri"/>
                <a:cs typeface="Calibri"/>
                <a:sym typeface="Calibri"/>
              </a:defRPr>
            </a:lvl2pPr>
            <a:lvl3pPr indent="0" lvl="2" marL="0" marR="0" algn="l">
              <a:lnSpc>
                <a:spcPct val="100000"/>
              </a:lnSpc>
              <a:spcBef>
                <a:spcPts val="0"/>
              </a:spcBef>
              <a:spcAft>
                <a:spcPts val="0"/>
              </a:spcAft>
              <a:buClr>
                <a:srgbClr val="000000"/>
              </a:buClr>
              <a:buSzPts val="900"/>
              <a:buFont typeface="Arial"/>
              <a:buNone/>
              <a:defRPr b="0" i="0" sz="900" u="none" cap="none" strike="noStrike">
                <a:solidFill>
                  <a:srgbClr val="0066A1"/>
                </a:solidFill>
                <a:latin typeface="Calibri"/>
                <a:ea typeface="Calibri"/>
                <a:cs typeface="Calibri"/>
                <a:sym typeface="Calibri"/>
              </a:defRPr>
            </a:lvl3pPr>
            <a:lvl4pPr indent="0" lvl="3" marL="0" marR="0" algn="l">
              <a:lnSpc>
                <a:spcPct val="100000"/>
              </a:lnSpc>
              <a:spcBef>
                <a:spcPts val="0"/>
              </a:spcBef>
              <a:spcAft>
                <a:spcPts val="0"/>
              </a:spcAft>
              <a:buClr>
                <a:srgbClr val="000000"/>
              </a:buClr>
              <a:buSzPts val="900"/>
              <a:buFont typeface="Arial"/>
              <a:buNone/>
              <a:defRPr b="0" i="0" sz="900" u="none" cap="none" strike="noStrike">
                <a:solidFill>
                  <a:srgbClr val="0066A1"/>
                </a:solidFill>
                <a:latin typeface="Calibri"/>
                <a:ea typeface="Calibri"/>
                <a:cs typeface="Calibri"/>
                <a:sym typeface="Calibri"/>
              </a:defRPr>
            </a:lvl4pPr>
            <a:lvl5pPr indent="0" lvl="4" marL="0" marR="0" algn="l">
              <a:lnSpc>
                <a:spcPct val="100000"/>
              </a:lnSpc>
              <a:spcBef>
                <a:spcPts val="0"/>
              </a:spcBef>
              <a:spcAft>
                <a:spcPts val="0"/>
              </a:spcAft>
              <a:buClr>
                <a:srgbClr val="000000"/>
              </a:buClr>
              <a:buSzPts val="900"/>
              <a:buFont typeface="Arial"/>
              <a:buNone/>
              <a:defRPr b="0" i="0" sz="900" u="none" cap="none" strike="noStrike">
                <a:solidFill>
                  <a:srgbClr val="0066A1"/>
                </a:solidFill>
                <a:latin typeface="Calibri"/>
                <a:ea typeface="Calibri"/>
                <a:cs typeface="Calibri"/>
                <a:sym typeface="Calibri"/>
              </a:defRPr>
            </a:lvl5pPr>
            <a:lvl6pPr indent="0" lvl="5" marL="0" marR="0" algn="l">
              <a:lnSpc>
                <a:spcPct val="100000"/>
              </a:lnSpc>
              <a:spcBef>
                <a:spcPts val="0"/>
              </a:spcBef>
              <a:spcAft>
                <a:spcPts val="0"/>
              </a:spcAft>
              <a:buClr>
                <a:srgbClr val="000000"/>
              </a:buClr>
              <a:buSzPts val="900"/>
              <a:buFont typeface="Arial"/>
              <a:buNone/>
              <a:defRPr b="0" i="0" sz="900" u="none" cap="none" strike="noStrike">
                <a:solidFill>
                  <a:srgbClr val="0066A1"/>
                </a:solidFill>
                <a:latin typeface="Calibri"/>
                <a:ea typeface="Calibri"/>
                <a:cs typeface="Calibri"/>
                <a:sym typeface="Calibri"/>
              </a:defRPr>
            </a:lvl6pPr>
            <a:lvl7pPr indent="0" lvl="6" marL="0" marR="0" algn="l">
              <a:lnSpc>
                <a:spcPct val="100000"/>
              </a:lnSpc>
              <a:spcBef>
                <a:spcPts val="0"/>
              </a:spcBef>
              <a:spcAft>
                <a:spcPts val="0"/>
              </a:spcAft>
              <a:buClr>
                <a:srgbClr val="000000"/>
              </a:buClr>
              <a:buSzPts val="900"/>
              <a:buFont typeface="Arial"/>
              <a:buNone/>
              <a:defRPr b="0" i="0" sz="900" u="none" cap="none" strike="noStrike">
                <a:solidFill>
                  <a:srgbClr val="0066A1"/>
                </a:solidFill>
                <a:latin typeface="Calibri"/>
                <a:ea typeface="Calibri"/>
                <a:cs typeface="Calibri"/>
                <a:sym typeface="Calibri"/>
              </a:defRPr>
            </a:lvl7pPr>
            <a:lvl8pPr indent="0" lvl="7" marL="0" marR="0" algn="l">
              <a:lnSpc>
                <a:spcPct val="100000"/>
              </a:lnSpc>
              <a:spcBef>
                <a:spcPts val="0"/>
              </a:spcBef>
              <a:spcAft>
                <a:spcPts val="0"/>
              </a:spcAft>
              <a:buClr>
                <a:srgbClr val="000000"/>
              </a:buClr>
              <a:buSzPts val="900"/>
              <a:buFont typeface="Arial"/>
              <a:buNone/>
              <a:defRPr b="0" i="0" sz="900" u="none" cap="none" strike="noStrike">
                <a:solidFill>
                  <a:srgbClr val="0066A1"/>
                </a:solidFill>
                <a:latin typeface="Calibri"/>
                <a:ea typeface="Calibri"/>
                <a:cs typeface="Calibri"/>
                <a:sym typeface="Calibri"/>
              </a:defRPr>
            </a:lvl8pPr>
            <a:lvl9pPr indent="0" lvl="8" marL="0" marR="0" algn="l">
              <a:lnSpc>
                <a:spcPct val="100000"/>
              </a:lnSpc>
              <a:spcBef>
                <a:spcPts val="0"/>
              </a:spcBef>
              <a:spcAft>
                <a:spcPts val="0"/>
              </a:spcAft>
              <a:buClr>
                <a:srgbClr val="000000"/>
              </a:buClr>
              <a:buSzPts val="900"/>
              <a:buFont typeface="Arial"/>
              <a:buNone/>
              <a:defRPr b="0" i="0" sz="900" u="none" cap="none" strike="noStrike">
                <a:solidFill>
                  <a:srgbClr val="0066A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sp>
        <p:nvSpPr>
          <p:cNvPr id="83" name="Google Shape;83;p10"/>
          <p:cNvSpPr txBox="1"/>
          <p:nvPr>
            <p:ph type="ctrTitle"/>
          </p:nvPr>
        </p:nvSpPr>
        <p:spPr>
          <a:xfrm>
            <a:off x="685800" y="3138060"/>
            <a:ext cx="7772400" cy="522983"/>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Clr>
                <a:srgbClr val="2CB6C0"/>
              </a:buClr>
              <a:buSzPts val="3300"/>
              <a:buFont typeface="Calibri"/>
              <a:buNone/>
              <a:defRPr i="0" sz="3300">
                <a:solidFill>
                  <a:srgbClr val="2CB6C0"/>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4" name="Google Shape;84;p10"/>
          <p:cNvSpPr txBox="1"/>
          <p:nvPr>
            <p:ph idx="1" type="subTitle"/>
          </p:nvPr>
        </p:nvSpPr>
        <p:spPr>
          <a:xfrm>
            <a:off x="685800" y="3730100"/>
            <a:ext cx="7772400" cy="956810"/>
          </a:xfrm>
          <a:prstGeom prst="rect">
            <a:avLst/>
          </a:prstGeom>
          <a:noFill/>
          <a:ln>
            <a:noFill/>
          </a:ln>
        </p:spPr>
        <p:txBody>
          <a:bodyPr anchorCtr="0" anchor="t" bIns="45700" lIns="91425" spcFirstLastPara="1" rIns="91425" wrap="square" tIns="45700">
            <a:noAutofit/>
          </a:bodyPr>
          <a:lstStyle>
            <a:lvl1pPr lvl="0" algn="l">
              <a:lnSpc>
                <a:spcPct val="90000"/>
              </a:lnSpc>
              <a:spcBef>
                <a:spcPts val="750"/>
              </a:spcBef>
              <a:spcAft>
                <a:spcPts val="0"/>
              </a:spcAft>
              <a:buClr>
                <a:srgbClr val="7F7F7F"/>
              </a:buClr>
              <a:buSzPts val="2100"/>
              <a:buNone/>
              <a:defRPr b="1" i="1" sz="2100">
                <a:solidFill>
                  <a:srgbClr val="7F7F7F"/>
                </a:solidFill>
                <a:latin typeface="Calibri"/>
                <a:ea typeface="Calibri"/>
                <a:cs typeface="Calibri"/>
                <a:sym typeface="Calibri"/>
              </a:defRPr>
            </a:lvl1pPr>
            <a:lvl2pPr lvl="1" algn="ctr">
              <a:lnSpc>
                <a:spcPct val="90000"/>
              </a:lnSpc>
              <a:spcBef>
                <a:spcPts val="375"/>
              </a:spcBef>
              <a:spcAft>
                <a:spcPts val="0"/>
              </a:spcAft>
              <a:buClr>
                <a:schemeClr val="dk1"/>
              </a:buClr>
              <a:buSzPts val="1500"/>
              <a:buNone/>
              <a:defRPr sz="1500"/>
            </a:lvl2pPr>
            <a:lvl3pPr lvl="2" algn="ctr">
              <a:lnSpc>
                <a:spcPct val="90000"/>
              </a:lnSpc>
              <a:spcBef>
                <a:spcPts val="375"/>
              </a:spcBef>
              <a:spcAft>
                <a:spcPts val="0"/>
              </a:spcAft>
              <a:buClr>
                <a:schemeClr val="dk1"/>
              </a:buClr>
              <a:buSzPts val="1350"/>
              <a:buNone/>
              <a:defRPr sz="1350"/>
            </a:lvl3pPr>
            <a:lvl4pPr lvl="3" algn="ctr">
              <a:lnSpc>
                <a:spcPct val="90000"/>
              </a:lnSpc>
              <a:spcBef>
                <a:spcPts val="375"/>
              </a:spcBef>
              <a:spcAft>
                <a:spcPts val="0"/>
              </a:spcAft>
              <a:buClr>
                <a:schemeClr val="dk1"/>
              </a:buClr>
              <a:buSzPts val="1200"/>
              <a:buNone/>
              <a:defRPr sz="1200"/>
            </a:lvl4pPr>
            <a:lvl5pPr lvl="4" algn="ctr">
              <a:lnSpc>
                <a:spcPct val="90000"/>
              </a:lnSpc>
              <a:spcBef>
                <a:spcPts val="375"/>
              </a:spcBef>
              <a:spcAft>
                <a:spcPts val="0"/>
              </a:spcAft>
              <a:buClr>
                <a:schemeClr val="dk1"/>
              </a:buClr>
              <a:buSzPts val="1200"/>
              <a:buNone/>
              <a:defRPr sz="1200"/>
            </a:lvl5pPr>
            <a:lvl6pPr lvl="5" algn="ctr">
              <a:lnSpc>
                <a:spcPct val="90000"/>
              </a:lnSpc>
              <a:spcBef>
                <a:spcPts val="375"/>
              </a:spcBef>
              <a:spcAft>
                <a:spcPts val="0"/>
              </a:spcAft>
              <a:buClr>
                <a:schemeClr val="dk1"/>
              </a:buClr>
              <a:buSzPts val="1200"/>
              <a:buNone/>
              <a:defRPr sz="1200"/>
            </a:lvl6pPr>
            <a:lvl7pPr lvl="6" algn="ctr">
              <a:lnSpc>
                <a:spcPct val="90000"/>
              </a:lnSpc>
              <a:spcBef>
                <a:spcPts val="375"/>
              </a:spcBef>
              <a:spcAft>
                <a:spcPts val="0"/>
              </a:spcAft>
              <a:buClr>
                <a:schemeClr val="dk1"/>
              </a:buClr>
              <a:buSzPts val="1200"/>
              <a:buNone/>
              <a:defRPr sz="1200"/>
            </a:lvl7pPr>
            <a:lvl8pPr lvl="7" algn="ctr">
              <a:lnSpc>
                <a:spcPct val="90000"/>
              </a:lnSpc>
              <a:spcBef>
                <a:spcPts val="375"/>
              </a:spcBef>
              <a:spcAft>
                <a:spcPts val="0"/>
              </a:spcAft>
              <a:buClr>
                <a:schemeClr val="dk1"/>
              </a:buClr>
              <a:buSzPts val="1200"/>
              <a:buNone/>
              <a:defRPr sz="1200"/>
            </a:lvl8pPr>
            <a:lvl9pPr lvl="8" algn="ctr">
              <a:lnSpc>
                <a:spcPct val="90000"/>
              </a:lnSpc>
              <a:spcBef>
                <a:spcPts val="375"/>
              </a:spcBef>
              <a:spcAft>
                <a:spcPts val="0"/>
              </a:spcAft>
              <a:buClr>
                <a:schemeClr val="dk1"/>
              </a:buClr>
              <a:buSzPts val="1200"/>
              <a:buNone/>
              <a:defRPr sz="1200"/>
            </a:lvl9pPr>
          </a:lstStyle>
          <a:p/>
        </p:txBody>
      </p:sp>
      <p:sp>
        <p:nvSpPr>
          <p:cNvPr id="85" name="Google Shape;85;p10"/>
          <p:cNvSpPr/>
          <p:nvPr>
            <p:ph idx="2" type="pic"/>
          </p:nvPr>
        </p:nvSpPr>
        <p:spPr>
          <a:xfrm>
            <a:off x="0" y="652463"/>
            <a:ext cx="1828800" cy="1828800"/>
          </a:xfrm>
          <a:prstGeom prst="rect">
            <a:avLst/>
          </a:prstGeom>
          <a:noFill/>
          <a:ln>
            <a:noFill/>
          </a:ln>
        </p:spPr>
      </p:sp>
      <p:sp>
        <p:nvSpPr>
          <p:cNvPr id="86" name="Google Shape;86;p10"/>
          <p:cNvSpPr/>
          <p:nvPr>
            <p:ph idx="3" type="pic"/>
          </p:nvPr>
        </p:nvSpPr>
        <p:spPr>
          <a:xfrm>
            <a:off x="3657600" y="652463"/>
            <a:ext cx="1828800" cy="1828800"/>
          </a:xfrm>
          <a:prstGeom prst="rect">
            <a:avLst/>
          </a:prstGeom>
          <a:noFill/>
          <a:ln>
            <a:noFill/>
          </a:ln>
        </p:spPr>
      </p:sp>
      <p:sp>
        <p:nvSpPr>
          <p:cNvPr id="87" name="Google Shape;87;p10"/>
          <p:cNvSpPr/>
          <p:nvPr>
            <p:ph idx="4" type="pic"/>
          </p:nvPr>
        </p:nvSpPr>
        <p:spPr>
          <a:xfrm>
            <a:off x="5486400" y="652463"/>
            <a:ext cx="1828800" cy="1828800"/>
          </a:xfrm>
          <a:prstGeom prst="rect">
            <a:avLst/>
          </a:prstGeom>
          <a:noFill/>
          <a:ln>
            <a:noFill/>
          </a:ln>
        </p:spPr>
      </p:sp>
      <p:sp>
        <p:nvSpPr>
          <p:cNvPr id="88" name="Google Shape;88;p10"/>
          <p:cNvSpPr/>
          <p:nvPr>
            <p:ph idx="5" type="pic"/>
          </p:nvPr>
        </p:nvSpPr>
        <p:spPr>
          <a:xfrm>
            <a:off x="7315200" y="652463"/>
            <a:ext cx="1828800" cy="1828800"/>
          </a:xfrm>
          <a:prstGeom prst="rect">
            <a:avLst/>
          </a:prstGeom>
          <a:noFill/>
          <a:ln>
            <a:noFill/>
          </a:ln>
        </p:spPr>
      </p:sp>
      <p:sp>
        <p:nvSpPr>
          <p:cNvPr id="89" name="Google Shape;89;p10"/>
          <p:cNvSpPr/>
          <p:nvPr>
            <p:ph idx="6" type="pic"/>
          </p:nvPr>
        </p:nvSpPr>
        <p:spPr>
          <a:xfrm>
            <a:off x="1828800" y="652463"/>
            <a:ext cx="1828800" cy="1828800"/>
          </a:xfrm>
          <a:prstGeom prst="rect">
            <a:avLst/>
          </a:prstGeom>
          <a:noFill/>
          <a:ln>
            <a:noFill/>
          </a:ln>
        </p:spPr>
      </p:sp>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theme" Target="../theme/theme1.xml"/><Relationship Id="rId11" Type="http://schemas.openxmlformats.org/officeDocument/2006/relationships/slideLayout" Target="../slideLayouts/slideLayout10.xml"/><Relationship Id="rId10" Type="http://schemas.openxmlformats.org/officeDocument/2006/relationships/slideLayout" Target="../slideLayouts/slideLayout9.xml"/><Relationship Id="rId13" Type="http://schemas.openxmlformats.org/officeDocument/2006/relationships/slideLayout" Target="../slideLayouts/slideLayout12.xml"/><Relationship Id="rId12" Type="http://schemas.openxmlformats.org/officeDocument/2006/relationships/slideLayout" Target="../slideLayouts/slideLayout11.xml"/><Relationship Id="rId1" Type="http://schemas.openxmlformats.org/officeDocument/2006/relationships/image" Target="../media/image3.pn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9" Type="http://schemas.openxmlformats.org/officeDocument/2006/relationships/slideLayout" Target="../slideLayouts/slideLayout8.xml"/><Relationship Id="rId15" Type="http://schemas.openxmlformats.org/officeDocument/2006/relationships/slideLayout" Target="../slideLayouts/slideLayout14.xml"/><Relationship Id="rId14" Type="http://schemas.openxmlformats.org/officeDocument/2006/relationships/slideLayout" Target="../slideLayouts/slideLayout13.xml"/><Relationship Id="rId17" Type="http://schemas.openxmlformats.org/officeDocument/2006/relationships/slideLayout" Target="../slideLayouts/slideLayout16.xml"/><Relationship Id="rId16" Type="http://schemas.openxmlformats.org/officeDocument/2006/relationships/slideLayout" Target="../slideLayouts/slideLayout15.xml"/><Relationship Id="rId5" Type="http://schemas.openxmlformats.org/officeDocument/2006/relationships/slideLayout" Target="../slideLayouts/slideLayout4.xml"/><Relationship Id="rId19" Type="http://schemas.openxmlformats.org/officeDocument/2006/relationships/slideLayout" Target="../slideLayouts/slideLayout18.xml"/><Relationship Id="rId6" Type="http://schemas.openxmlformats.org/officeDocument/2006/relationships/slideLayout" Target="../slideLayouts/slideLayout5.xml"/><Relationship Id="rId18" Type="http://schemas.openxmlformats.org/officeDocument/2006/relationships/slideLayout" Target="../slideLayouts/slideLayout17.xml"/><Relationship Id="rId7" Type="http://schemas.openxmlformats.org/officeDocument/2006/relationships/slideLayout" Target="../slideLayouts/slideLayout6.xml"/><Relationship Id="rId8"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628650" y="273844"/>
            <a:ext cx="7886700" cy="994172"/>
          </a:xfrm>
          <a:prstGeom prst="rect">
            <a:avLst/>
          </a:prstGeom>
          <a:noFill/>
          <a:ln>
            <a:noFill/>
          </a:ln>
        </p:spPr>
        <p:txBody>
          <a:bodyPr anchorCtr="0" anchor="ctr" bIns="45700" lIns="91425" spcFirstLastPara="1" rIns="91425" wrap="square" tIns="45700">
            <a:noAutofit/>
          </a:bodyPr>
          <a:lstStyle>
            <a:lvl1pPr lvl="0" marR="0" rtl="0" algn="l">
              <a:lnSpc>
                <a:spcPct val="90000"/>
              </a:lnSpc>
              <a:spcBef>
                <a:spcPts val="0"/>
              </a:spcBef>
              <a:spcAft>
                <a:spcPts val="0"/>
              </a:spcAft>
              <a:buClr>
                <a:schemeClr val="dk1"/>
              </a:buClr>
              <a:buSzPts val="3300"/>
              <a:buFont typeface="Calibri"/>
              <a:buNone/>
              <a:defRPr b="0" i="0" sz="33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7" name="Google Shape;7;p1"/>
          <p:cNvSpPr txBox="1"/>
          <p:nvPr>
            <p:ph idx="1" type="body"/>
          </p:nvPr>
        </p:nvSpPr>
        <p:spPr>
          <a:xfrm>
            <a:off x="628650" y="1369219"/>
            <a:ext cx="7886700" cy="3263504"/>
          </a:xfrm>
          <a:prstGeom prst="rect">
            <a:avLst/>
          </a:prstGeom>
          <a:noFill/>
          <a:ln>
            <a:noFill/>
          </a:ln>
        </p:spPr>
        <p:txBody>
          <a:bodyPr anchorCtr="0" anchor="t" bIns="45700" lIns="91425" spcFirstLastPara="1" rIns="91425" wrap="square" tIns="45700">
            <a:noAutofit/>
          </a:bodyPr>
          <a:lstStyle>
            <a:lvl1pPr indent="-361950" lvl="0" marL="457200" marR="0" rtl="0" algn="l">
              <a:lnSpc>
                <a:spcPct val="90000"/>
              </a:lnSpc>
              <a:spcBef>
                <a:spcPts val="750"/>
              </a:spcBef>
              <a:spcAft>
                <a:spcPts val="0"/>
              </a:spcAft>
              <a:buClr>
                <a:schemeClr val="dk1"/>
              </a:buClr>
              <a:buSzPts val="2100"/>
              <a:buFont typeface="Arial"/>
              <a:buChar char="•"/>
              <a:defRPr b="0" i="0" sz="2100" u="none" cap="none" strike="noStrike">
                <a:solidFill>
                  <a:schemeClr val="dk1"/>
                </a:solidFill>
                <a:latin typeface="Calibri"/>
                <a:ea typeface="Calibri"/>
                <a:cs typeface="Calibri"/>
                <a:sym typeface="Calibri"/>
              </a:defRPr>
            </a:lvl1pPr>
            <a:lvl2pPr indent="-342900" lvl="1" marL="914400" marR="0" rtl="0" algn="l">
              <a:lnSpc>
                <a:spcPct val="90000"/>
              </a:lnSpc>
              <a:spcBef>
                <a:spcPts val="375"/>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indent="-323850" lvl="2" marL="1371600" marR="0" rtl="0" algn="l">
              <a:lnSpc>
                <a:spcPct val="90000"/>
              </a:lnSpc>
              <a:spcBef>
                <a:spcPts val="375"/>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indent="-314325" lvl="3" marL="1828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4pPr>
            <a:lvl5pPr indent="-314325" lvl="4" marL="22860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5pPr>
            <a:lvl6pPr indent="-314325" lvl="5" marL="27432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6pPr>
            <a:lvl7pPr indent="-314325" lvl="6" marL="32004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7pPr>
            <a:lvl8pPr indent="-314325" lvl="7" marL="36576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8pPr>
            <a:lvl9pPr indent="-314325" lvl="8" marL="4114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9pPr>
          </a:lstStyle>
          <a:p/>
        </p:txBody>
      </p:sp>
      <p:sp>
        <p:nvSpPr>
          <p:cNvPr id="8" name="Google Shape;8;p1"/>
          <p:cNvSpPr txBox="1"/>
          <p:nvPr>
            <p:ph idx="10" type="dt"/>
          </p:nvPr>
        </p:nvSpPr>
        <p:spPr>
          <a:xfrm>
            <a:off x="628650" y="4767263"/>
            <a:ext cx="2057400" cy="273844"/>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9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9" name="Google Shape;9;p1"/>
          <p:cNvSpPr txBox="1"/>
          <p:nvPr>
            <p:ph idx="11" type="ftr"/>
          </p:nvPr>
        </p:nvSpPr>
        <p:spPr>
          <a:xfrm>
            <a:off x="3028950" y="4767263"/>
            <a:ext cx="3086100" cy="273844"/>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9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0" name="Google Shape;10;p1"/>
          <p:cNvSpPr txBox="1"/>
          <p:nvPr>
            <p:ph idx="12" type="sldNum"/>
          </p:nvPr>
        </p:nvSpPr>
        <p:spPr>
          <a:xfrm>
            <a:off x="6457950" y="4767263"/>
            <a:ext cx="2057400" cy="273844"/>
          </a:xfrm>
          <a:prstGeom prst="rect">
            <a:avLst/>
          </a:prstGeom>
          <a:noFill/>
          <a:ln>
            <a:noFill/>
          </a:ln>
        </p:spPr>
        <p:txBody>
          <a:bodyPr anchorCtr="0" anchor="ctr" bIns="45700" lIns="91425" spcFirstLastPara="1" rIns="91425" wrap="square" tIns="45700">
            <a:noAutofit/>
          </a:bodyPr>
          <a:lstStyle>
            <a:lvl1pPr indent="0" lvl="0" marL="0" marR="0" rtl="0" algn="l">
              <a:lnSpc>
                <a:spcPct val="100000"/>
              </a:lnSpc>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1pPr>
            <a:lvl2pPr indent="0" lvl="1" marL="0" marR="0" rtl="0" algn="l">
              <a:lnSpc>
                <a:spcPct val="100000"/>
              </a:lnSpc>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2pPr>
            <a:lvl3pPr indent="0" lvl="2" marL="0" marR="0" rtl="0" algn="l">
              <a:lnSpc>
                <a:spcPct val="100000"/>
              </a:lnSpc>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3pPr>
            <a:lvl4pPr indent="0" lvl="3" marL="0" marR="0" rtl="0" algn="l">
              <a:lnSpc>
                <a:spcPct val="100000"/>
              </a:lnSpc>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4pPr>
            <a:lvl5pPr indent="0" lvl="4" marL="0" marR="0" rtl="0" algn="l">
              <a:lnSpc>
                <a:spcPct val="100000"/>
              </a:lnSpc>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5pPr>
            <a:lvl6pPr indent="0" lvl="5" marL="0" marR="0" rtl="0" algn="l">
              <a:lnSpc>
                <a:spcPct val="100000"/>
              </a:lnSpc>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6pPr>
            <a:lvl7pPr indent="0" lvl="6" marL="0" marR="0" rtl="0" algn="l">
              <a:lnSpc>
                <a:spcPct val="100000"/>
              </a:lnSpc>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7pPr>
            <a:lvl8pPr indent="0" lvl="7" marL="0" marR="0" rtl="0" algn="l">
              <a:lnSpc>
                <a:spcPct val="100000"/>
              </a:lnSpc>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8pPr>
            <a:lvl9pPr indent="0" lvl="8" marL="0" marR="0" rtl="0" algn="l">
              <a:lnSpc>
                <a:spcPct val="100000"/>
              </a:lnSpc>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pic>
        <p:nvPicPr>
          <p:cNvPr descr="A screenshot of a cell phone&#10;&#10;Description automatically generated" id="11" name="Google Shape;11;p1"/>
          <p:cNvPicPr preferRelativeResize="0"/>
          <p:nvPr/>
        </p:nvPicPr>
        <p:blipFill rotWithShape="1">
          <a:blip r:embed="rId1">
            <a:alphaModFix/>
          </a:blip>
          <a:srcRect b="0" l="0" r="0" t="0"/>
          <a:stretch/>
        </p:blipFill>
        <p:spPr>
          <a:xfrm>
            <a:off x="0" y="0"/>
            <a:ext cx="9144000" cy="5143500"/>
          </a:xfrm>
          <a:prstGeom prst="rect">
            <a:avLst/>
          </a:prstGeom>
          <a:solidFill>
            <a:schemeClr val="lt1"/>
          </a:solidFill>
          <a:ln>
            <a:noFill/>
          </a:ln>
        </p:spPr>
      </p:pic>
    </p:spTree>
  </p:cSld>
  <p:clrMap accent1="accent1" accent2="accent2" accent3="accent3" accent4="accent4" accent5="accent5" accent6="accent6" bg1="lt1" bg2="dk2" tx1="dk1" tx2="lt2" folHlink="folHlink" hlink="hlink"/>
  <p:sldLayoutIdLst>
    <p:sldLayoutId id="2147483648" r:id="rId2"/>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 id="2147483661" r:id="rId15"/>
    <p:sldLayoutId id="2147483662" r:id="rId16"/>
    <p:sldLayoutId id="2147483663" r:id="rId17"/>
    <p:sldLayoutId id="2147483664" r:id="rId18"/>
    <p:sldLayoutId id="2147483665" r:id="rId1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5.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xml"/><Relationship Id="rId3" Type="http://schemas.openxmlformats.org/officeDocument/2006/relationships/image" Target="../media/image32.png"/><Relationship Id="rId4" Type="http://schemas.openxmlformats.org/officeDocument/2006/relationships/image" Target="../media/image44.png"/><Relationship Id="rId5" Type="http://schemas.openxmlformats.org/officeDocument/2006/relationships/image" Target="../media/image47.png"/><Relationship Id="rId6" Type="http://schemas.openxmlformats.org/officeDocument/2006/relationships/image" Target="../media/image4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59.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59.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30.png"/><Relationship Id="rId4" Type="http://schemas.openxmlformats.org/officeDocument/2006/relationships/hyperlink" Target="https://makecode.microbit.org/S70750-78868-94981-15030" TargetMode="Externa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4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3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58.jpg"/><Relationship Id="rId4" Type="http://schemas.openxmlformats.org/officeDocument/2006/relationships/image" Target="../media/image54.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50.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50.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5.xml"/><Relationship Id="rId3" Type="http://schemas.openxmlformats.org/officeDocument/2006/relationships/image" Target="../media/image45.jpg"/><Relationship Id="rId4" Type="http://schemas.openxmlformats.org/officeDocument/2006/relationships/image" Target="../media/image34.jpg"/><Relationship Id="rId5" Type="http://schemas.openxmlformats.org/officeDocument/2006/relationships/image" Target="../media/image42.jpg"/><Relationship Id="rId6" Type="http://schemas.openxmlformats.org/officeDocument/2006/relationships/image" Target="../media/image40.jpg"/><Relationship Id="rId7" Type="http://schemas.openxmlformats.org/officeDocument/2006/relationships/image" Target="../media/image43.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hyperlink" Target="https://www.mathworks.com/matlabcentral/fileexchange/182880-brightbeatschallenge_matlabsimulation" TargetMode="External"/><Relationship Id="rId4" Type="http://schemas.openxmlformats.org/officeDocument/2006/relationships/hyperlink" Target="https://github.com/mathworks/BrightBeatsChallenge_MATLABSimulation/blob/main/BrightBeatsChallenge_InstructorGuide.pdf" TargetMode="Externa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8.xml"/><Relationship Id="rId3" Type="http://schemas.openxmlformats.org/officeDocument/2006/relationships/image" Target="../media/image35.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9.xml"/><Relationship Id="rId3" Type="http://schemas.openxmlformats.org/officeDocument/2006/relationships/image" Target="../media/image3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hyperlink" Target="http://www.youtube.com/watch?v=o9BOQ6IpTSE" TargetMode="External"/><Relationship Id="rId4" Type="http://schemas.openxmlformats.org/officeDocument/2006/relationships/image" Target="../media/image23.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0.xml"/><Relationship Id="rId3" Type="http://schemas.openxmlformats.org/officeDocument/2006/relationships/image" Target="../media/image51.png"/><Relationship Id="rId4" Type="http://schemas.openxmlformats.org/officeDocument/2006/relationships/image" Target="../media/image37.jpg"/><Relationship Id="rId5" Type="http://schemas.openxmlformats.org/officeDocument/2006/relationships/image" Target="../media/image38.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1.xml"/><Relationship Id="rId3" Type="http://schemas.openxmlformats.org/officeDocument/2006/relationships/image" Target="../media/image55.png"/><Relationship Id="rId4" Type="http://schemas.openxmlformats.org/officeDocument/2006/relationships/image" Target="../media/image53.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2.xml"/><Relationship Id="rId3" Type="http://schemas.openxmlformats.org/officeDocument/2006/relationships/image" Target="../media/image64.png"/><Relationship Id="rId4" Type="http://schemas.openxmlformats.org/officeDocument/2006/relationships/image" Target="../media/image71.png"/><Relationship Id="rId5" Type="http://schemas.openxmlformats.org/officeDocument/2006/relationships/image" Target="../media/image52.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3.xml"/><Relationship Id="rId3" Type="http://schemas.openxmlformats.org/officeDocument/2006/relationships/image" Target="../media/image61.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4.xml"/><Relationship Id="rId3" Type="http://schemas.openxmlformats.org/officeDocument/2006/relationships/image" Target="../media/image57.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5.xml"/><Relationship Id="rId3" Type="http://schemas.openxmlformats.org/officeDocument/2006/relationships/image" Target="../media/image66.png"/><Relationship Id="rId4" Type="http://schemas.openxmlformats.org/officeDocument/2006/relationships/image" Target="../media/image37.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6.xml"/><Relationship Id="rId3" Type="http://schemas.openxmlformats.org/officeDocument/2006/relationships/image" Target="../media/image67.png"/><Relationship Id="rId4" Type="http://schemas.openxmlformats.org/officeDocument/2006/relationships/image" Target="../media/image49.png"/><Relationship Id="rId5" Type="http://schemas.openxmlformats.org/officeDocument/2006/relationships/image" Target="../media/image48.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7.xml"/><Relationship Id="rId3" Type="http://schemas.openxmlformats.org/officeDocument/2006/relationships/image" Target="../media/image38.jpg"/><Relationship Id="rId4" Type="http://schemas.openxmlformats.org/officeDocument/2006/relationships/image" Target="../media/image37.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8.xml"/><Relationship Id="rId3" Type="http://schemas.openxmlformats.org/officeDocument/2006/relationships/image" Target="../media/image74.png"/><Relationship Id="rId4" Type="http://schemas.openxmlformats.org/officeDocument/2006/relationships/image" Target="../media/image73.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33.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2.xml"/><Relationship Id="rId3" Type="http://schemas.openxmlformats.org/officeDocument/2006/relationships/image" Target="../media/image68.jp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4.xml"/><Relationship Id="rId3" Type="http://schemas.openxmlformats.org/officeDocument/2006/relationships/image" Target="../media/image75.jp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5.xml"/><Relationship Id="rId3" Type="http://schemas.openxmlformats.org/officeDocument/2006/relationships/hyperlink" Target="http://www.youtube.com/watch?v=AA68CEoJpIQ" TargetMode="External"/><Relationship Id="rId4" Type="http://schemas.openxmlformats.org/officeDocument/2006/relationships/image" Target="../media/image56.jp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6.xml"/><Relationship Id="rId3" Type="http://schemas.openxmlformats.org/officeDocument/2006/relationships/image" Target="../media/image76.png"/><Relationship Id="rId4" Type="http://schemas.openxmlformats.org/officeDocument/2006/relationships/image" Target="../media/image60.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8.xml"/><Relationship Id="rId3" Type="http://schemas.openxmlformats.org/officeDocument/2006/relationships/image" Target="../media/image72.jp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31.jp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0.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1.xml"/><Relationship Id="rId3" Type="http://schemas.openxmlformats.org/officeDocument/2006/relationships/hyperlink" Target="http://www.youtube.com/watch?v=b0ISWaNoz-c" TargetMode="External"/><Relationship Id="rId4" Type="http://schemas.openxmlformats.org/officeDocument/2006/relationships/image" Target="../media/image63.jpg"/><Relationship Id="rId5" Type="http://schemas.openxmlformats.org/officeDocument/2006/relationships/hyperlink" Target="http://www.youtube.com/watch?v=b0ISWaNoz-c" TargetMode="Externa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2.xml"/><Relationship Id="rId3" Type="http://schemas.openxmlformats.org/officeDocument/2006/relationships/image" Target="../media/image70.jp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4.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5.xml"/><Relationship Id="rId3" Type="http://schemas.openxmlformats.org/officeDocument/2006/relationships/hyperlink" Target="http://www.youtube.com/watch?v=H9VDkvgGmVo" TargetMode="External"/><Relationship Id="rId4" Type="http://schemas.openxmlformats.org/officeDocument/2006/relationships/image" Target="../media/image62.jpg"/><Relationship Id="rId5" Type="http://schemas.openxmlformats.org/officeDocument/2006/relationships/hyperlink" Target="http://www.youtube.com/watch?v=H9VDkvgGmVo" TargetMode="Externa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6.xml"/><Relationship Id="rId3" Type="http://schemas.openxmlformats.org/officeDocument/2006/relationships/hyperlink" Target="https://tryengineering.org/profile/computer-engineering/" TargetMode="External"/><Relationship Id="rId4" Type="http://schemas.openxmlformats.org/officeDocument/2006/relationships/hyperlink" Target="https://tryengineering.org/profile/software-engineering/" TargetMode="External"/><Relationship Id="rId5" Type="http://schemas.openxmlformats.org/officeDocument/2006/relationships/hyperlink" Target="https://tryengineering.org/resource/engineering-discipline/electrical-engineering/" TargetMode="External"/><Relationship Id="rId6" Type="http://schemas.openxmlformats.org/officeDocument/2006/relationships/hyperlink" Target="https://drive.google.com/file/d/0B1e9rTlM5bVHMkZvNm51cFRxMXRNVHdwRjBONkExT2tid0Fn/view" TargetMode="External"/><Relationship Id="rId7" Type="http://schemas.openxmlformats.org/officeDocument/2006/relationships/hyperlink" Target="https://drive.google.com/file/d/0B1e9rTlM5bVHMkZvNm51cFRxMXRNVHdwRjBONkExT2tid0Fn/view" TargetMode="External"/><Relationship Id="rId8" Type="http://schemas.openxmlformats.org/officeDocument/2006/relationships/image" Target="../media/image65.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7.xml"/><Relationship Id="rId3" Type="http://schemas.openxmlformats.org/officeDocument/2006/relationships/hyperlink" Target="https://tryengineering.org/" TargetMode="External"/><Relationship Id="rId4" Type="http://schemas.openxmlformats.org/officeDocument/2006/relationships/hyperlink" Target="https://tryengineering.org/" TargetMode="External"/><Relationship Id="rId5" Type="http://schemas.openxmlformats.org/officeDocument/2006/relationships/image" Target="../media/image69.gi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2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31.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hyperlink" Target="http://matlab.mathworks.com" TargetMode="External"/><Relationship Id="rId4" Type="http://schemas.openxmlformats.org/officeDocument/2006/relationships/hyperlink" Target="https://www.mathworks.com/matlabcentral/fileexchange/182880-brightbeatschallenge_matlabsimulation" TargetMode="External"/><Relationship Id="rId9" Type="http://schemas.openxmlformats.org/officeDocument/2006/relationships/hyperlink" Target="https://tryengineering.org/explore-resources/collections/signal-processing/" TargetMode="External"/><Relationship Id="rId5" Type="http://schemas.openxmlformats.org/officeDocument/2006/relationships/hyperlink" Target="https://github.com/mathworks/BrightBeatsChallenge_MATLABSimulation/blob/main/BrightBeatsChallenge_InstructorGuide.pdf" TargetMode="External"/><Relationship Id="rId6" Type="http://schemas.openxmlformats.org/officeDocument/2006/relationships/hyperlink" Target="https://www.youtube.com/watch?v=AA68CEoJpIQ&amp;t=64s" TargetMode="External"/><Relationship Id="rId7" Type="http://schemas.openxmlformats.org/officeDocument/2006/relationships/hyperlink" Target="https://www.youtube.com/watch?v=AA68CEoJpIQ&amp;t=64s" TargetMode="External"/><Relationship Id="rId8" Type="http://schemas.openxmlformats.org/officeDocument/2006/relationships/hyperlink" Target="https://www.nxtbook.com/nxtbooks/ieee/tryengineering_signalprocessing_2025/" TargetMode="Externa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6" name="Shape 156"/>
        <p:cNvGrpSpPr/>
        <p:nvPr/>
      </p:nvGrpSpPr>
      <p:grpSpPr>
        <a:xfrm>
          <a:off x="0" y="0"/>
          <a:ext cx="0" cy="0"/>
          <a:chOff x="0" y="0"/>
          <a:chExt cx="0" cy="0"/>
        </a:xfrm>
      </p:grpSpPr>
      <p:sp>
        <p:nvSpPr>
          <p:cNvPr id="157" name="Google Shape;157;p20"/>
          <p:cNvSpPr txBox="1"/>
          <p:nvPr>
            <p:ph type="ctrTitle"/>
          </p:nvPr>
        </p:nvSpPr>
        <p:spPr>
          <a:xfrm>
            <a:off x="952500" y="2273925"/>
            <a:ext cx="6848400" cy="754800"/>
          </a:xfrm>
          <a:prstGeom prst="rect">
            <a:avLst/>
          </a:prstGeom>
          <a:noFill/>
          <a:ln>
            <a:noFill/>
          </a:ln>
        </p:spPr>
        <p:txBody>
          <a:bodyPr anchorCtr="0" anchor="b" bIns="45700" lIns="91425" spcFirstLastPara="1" rIns="91425" wrap="square" tIns="45700">
            <a:noAutofit/>
          </a:bodyPr>
          <a:lstStyle/>
          <a:p>
            <a:pPr indent="0" lvl="0" marL="0" rtl="0" algn="l">
              <a:lnSpc>
                <a:spcPct val="90000"/>
              </a:lnSpc>
              <a:spcBef>
                <a:spcPts val="0"/>
              </a:spcBef>
              <a:spcAft>
                <a:spcPts val="0"/>
              </a:spcAft>
              <a:buClr>
                <a:schemeClr val="dk1"/>
              </a:buClr>
              <a:buSzPts val="2520"/>
              <a:buFont typeface="Calibri"/>
              <a:buNone/>
            </a:pPr>
            <a:r>
              <a:rPr lang="en-US" sz="2520"/>
              <a:t>Bright Beats Challenge</a:t>
            </a:r>
            <a:br>
              <a:rPr lang="en-US" sz="2520"/>
            </a:br>
            <a:r>
              <a:rPr i="1" lang="en-US" sz="1520">
                <a:solidFill>
                  <a:srgbClr val="999999"/>
                </a:solidFill>
              </a:rPr>
              <a:t>A </a:t>
            </a:r>
            <a:r>
              <a:rPr i="1" lang="en-US" sz="1520">
                <a:solidFill>
                  <a:srgbClr val="999999"/>
                </a:solidFill>
              </a:rPr>
              <a:t>MathWorks Lesson </a:t>
            </a:r>
            <a:endParaRPr i="1" sz="1520">
              <a:solidFill>
                <a:srgbClr val="999999"/>
              </a:solidFill>
            </a:endParaRPr>
          </a:p>
        </p:txBody>
      </p:sp>
      <p:sp>
        <p:nvSpPr>
          <p:cNvPr id="158" name="Google Shape;158;p20"/>
          <p:cNvSpPr/>
          <p:nvPr/>
        </p:nvSpPr>
        <p:spPr>
          <a:xfrm rot="-5400000">
            <a:off x="4176500" y="1493200"/>
            <a:ext cx="2570100" cy="2581200"/>
          </a:xfrm>
          <a:prstGeom prst="rect">
            <a:avLst/>
          </a:prstGeom>
          <a:solidFill>
            <a:srgbClr val="00B0F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159" name="Google Shape;159;p20"/>
          <p:cNvPicPr preferRelativeResize="0"/>
          <p:nvPr/>
        </p:nvPicPr>
        <p:blipFill>
          <a:blip r:embed="rId3">
            <a:alphaModFix/>
          </a:blip>
          <a:stretch>
            <a:fillRect/>
          </a:stretch>
        </p:blipFill>
        <p:spPr>
          <a:xfrm>
            <a:off x="4353075" y="1675225"/>
            <a:ext cx="2276975" cy="227697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6" name="Shape 216"/>
        <p:cNvGrpSpPr/>
        <p:nvPr/>
      </p:nvGrpSpPr>
      <p:grpSpPr>
        <a:xfrm>
          <a:off x="0" y="0"/>
          <a:ext cx="0" cy="0"/>
          <a:chOff x="0" y="0"/>
          <a:chExt cx="0" cy="0"/>
        </a:xfrm>
      </p:grpSpPr>
      <p:sp>
        <p:nvSpPr>
          <p:cNvPr id="217" name="Google Shape;217;p29"/>
          <p:cNvSpPr txBox="1"/>
          <p:nvPr>
            <p:ph idx="1" type="body"/>
          </p:nvPr>
        </p:nvSpPr>
        <p:spPr>
          <a:xfrm>
            <a:off x="639825" y="1298075"/>
            <a:ext cx="7938900" cy="30159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750"/>
              </a:spcBef>
              <a:spcAft>
                <a:spcPts val="0"/>
              </a:spcAft>
              <a:buSzPts val="2000"/>
              <a:buNone/>
            </a:pPr>
            <a:r>
              <a:rPr lang="en-US" sz="2300"/>
              <a:t>If your code does not work, don’t worry, we expect that. Engineers fail and they try again and again. So troubleshoot and then redesign until you get your best solution. Failure is part of the process! Have fun!</a:t>
            </a:r>
            <a:endParaRPr sz="2300"/>
          </a:p>
          <a:p>
            <a:pPr indent="0" lvl="0" marL="0" rtl="0" algn="l">
              <a:lnSpc>
                <a:spcPct val="100000"/>
              </a:lnSpc>
              <a:spcBef>
                <a:spcPts val="750"/>
              </a:spcBef>
              <a:spcAft>
                <a:spcPts val="0"/>
              </a:spcAft>
              <a:buSzPts val="2000"/>
              <a:buNone/>
            </a:pPr>
            <a:r>
              <a:t/>
            </a:r>
            <a:endParaRPr sz="2300"/>
          </a:p>
          <a:p>
            <a:pPr indent="0" lvl="0" marL="0" rtl="0" algn="ctr">
              <a:lnSpc>
                <a:spcPct val="100000"/>
              </a:lnSpc>
              <a:spcBef>
                <a:spcPts val="750"/>
              </a:spcBef>
              <a:spcAft>
                <a:spcPts val="0"/>
              </a:spcAft>
              <a:buSzPts val="2000"/>
              <a:buNone/>
            </a:pPr>
            <a:r>
              <a:rPr lang="en-US" sz="2300"/>
              <a:t>Ready, Set, Let’s Engineer!</a:t>
            </a:r>
            <a:endParaRPr sz="2300"/>
          </a:p>
          <a:p>
            <a:pPr indent="0" lvl="0" marL="0" rtl="0" algn="ctr">
              <a:lnSpc>
                <a:spcPct val="100000"/>
              </a:lnSpc>
              <a:spcBef>
                <a:spcPts val="750"/>
              </a:spcBef>
              <a:spcAft>
                <a:spcPts val="0"/>
              </a:spcAft>
              <a:buSzPts val="2000"/>
              <a:buNone/>
            </a:pPr>
            <a:r>
              <a:t/>
            </a:r>
            <a:endParaRPr sz="2800"/>
          </a:p>
        </p:txBody>
      </p:sp>
      <p:sp>
        <p:nvSpPr>
          <p:cNvPr id="218" name="Google Shape;218;p29"/>
          <p:cNvSpPr txBox="1"/>
          <p:nvPr>
            <p:ph type="title"/>
          </p:nvPr>
        </p:nvSpPr>
        <p:spPr>
          <a:xfrm>
            <a:off x="639824" y="323531"/>
            <a:ext cx="7938900" cy="686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SzPts val="2800"/>
              <a:buNone/>
            </a:pPr>
            <a:r>
              <a:rPr lang="en-US"/>
              <a:t>Failure is part of the process</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2" name="Shape 222"/>
        <p:cNvGrpSpPr/>
        <p:nvPr/>
      </p:nvGrpSpPr>
      <p:grpSpPr>
        <a:xfrm>
          <a:off x="0" y="0"/>
          <a:ext cx="0" cy="0"/>
          <a:chOff x="0" y="0"/>
          <a:chExt cx="0" cy="0"/>
        </a:xfrm>
      </p:grpSpPr>
      <p:sp>
        <p:nvSpPr>
          <p:cNvPr id="223" name="Google Shape;223;p30"/>
          <p:cNvSpPr txBox="1"/>
          <p:nvPr>
            <p:ph idx="1" type="subTitle"/>
          </p:nvPr>
        </p:nvSpPr>
        <p:spPr>
          <a:xfrm>
            <a:off x="1534641" y="1414683"/>
            <a:ext cx="6096000" cy="1020900"/>
          </a:xfrm>
          <a:prstGeom prst="rect">
            <a:avLst/>
          </a:prstGeom>
        </p:spPr>
        <p:txBody>
          <a:bodyPr anchorCtr="0" anchor="t" bIns="45700" lIns="91425" spcFirstLastPara="1" rIns="91425" wrap="square" tIns="45700">
            <a:noAutofit/>
          </a:bodyPr>
          <a:lstStyle/>
          <a:p>
            <a:pPr indent="0" lvl="0" marL="0" rtl="0" algn="ctr">
              <a:spcBef>
                <a:spcPts val="750"/>
              </a:spcBef>
              <a:spcAft>
                <a:spcPts val="0"/>
              </a:spcAft>
              <a:buNone/>
            </a:pPr>
            <a:r>
              <a:rPr lang="en-US"/>
              <a:t>Prepare Your Image</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7" name="Shape 227"/>
        <p:cNvGrpSpPr/>
        <p:nvPr/>
      </p:nvGrpSpPr>
      <p:grpSpPr>
        <a:xfrm>
          <a:off x="0" y="0"/>
          <a:ext cx="0" cy="0"/>
          <a:chOff x="0" y="0"/>
          <a:chExt cx="0" cy="0"/>
        </a:xfrm>
      </p:grpSpPr>
      <p:sp>
        <p:nvSpPr>
          <p:cNvPr id="228" name="Google Shape;228;p31"/>
          <p:cNvSpPr txBox="1"/>
          <p:nvPr>
            <p:ph idx="1" type="body"/>
          </p:nvPr>
        </p:nvSpPr>
        <p:spPr>
          <a:xfrm>
            <a:off x="552325" y="1046975"/>
            <a:ext cx="8197800" cy="33582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1200"/>
              </a:spcBef>
              <a:spcAft>
                <a:spcPts val="0"/>
              </a:spcAft>
              <a:buNone/>
            </a:pPr>
            <a:r>
              <a:rPr lang="en-US" sz="1800"/>
              <a:t>Draw a </a:t>
            </a:r>
            <a:r>
              <a:rPr lang="en-US" sz="1800"/>
              <a:t>bold, high-contrast image (black on white) </a:t>
            </a:r>
            <a:r>
              <a:rPr lang="en-US" sz="1800"/>
              <a:t>or use a printed black-and-white image to cut into strips. The strips will be pulled across the micro:bit’s light sensor to trigger different musical tones based on light intensity.</a:t>
            </a:r>
            <a:endParaRPr sz="1800"/>
          </a:p>
          <a:p>
            <a:pPr indent="-342900" lvl="0" marL="457200" rtl="0" algn="l">
              <a:lnSpc>
                <a:spcPct val="115000"/>
              </a:lnSpc>
              <a:spcBef>
                <a:spcPts val="1200"/>
              </a:spcBef>
              <a:spcAft>
                <a:spcPts val="0"/>
              </a:spcAft>
              <a:buClr>
                <a:schemeClr val="dk1"/>
              </a:buClr>
              <a:buSzPts val="1800"/>
              <a:buFont typeface="Calibri"/>
              <a:buChar char="●"/>
            </a:pPr>
            <a:r>
              <a:rPr b="1" lang="en-US" sz="1800"/>
              <a:t>Choose</a:t>
            </a:r>
            <a:r>
              <a:rPr b="1" lang="en-US" sz="1800"/>
              <a:t> a B</a:t>
            </a:r>
            <a:r>
              <a:rPr b="1" lang="en-US" sz="1800"/>
              <a:t>lack-and-White </a:t>
            </a:r>
            <a:r>
              <a:rPr b="1" lang="en-US" sz="1800"/>
              <a:t>Image &amp; Print OR Draw Your Image</a:t>
            </a:r>
            <a:endParaRPr sz="1800"/>
          </a:p>
          <a:p>
            <a:pPr indent="-342900" lvl="0" marL="457200" rtl="0" algn="l">
              <a:lnSpc>
                <a:spcPct val="115000"/>
              </a:lnSpc>
              <a:spcBef>
                <a:spcPts val="0"/>
              </a:spcBef>
              <a:spcAft>
                <a:spcPts val="0"/>
              </a:spcAft>
              <a:buClr>
                <a:schemeClr val="dk1"/>
              </a:buClr>
              <a:buSzPts val="1800"/>
              <a:buFont typeface="Source Sans Pro"/>
              <a:buChar char="●"/>
            </a:pPr>
            <a:r>
              <a:rPr b="1" lang="en-US" sz="1800"/>
              <a:t>Cut Strips (vertical or horizontal) &amp; Number them </a:t>
            </a:r>
            <a:br>
              <a:rPr lang="en-US" sz="1800"/>
            </a:br>
            <a:r>
              <a:rPr lang="en-US" sz="1800"/>
              <a:t>Make sure it’s sized to fit over the micro:bit’s LED grid. Number them so you can “read” the image in the correct order.</a:t>
            </a:r>
            <a:endParaRPr sz="1800"/>
          </a:p>
          <a:p>
            <a:pPr indent="0" lvl="0" marL="0" rtl="0" algn="l">
              <a:lnSpc>
                <a:spcPct val="90000"/>
              </a:lnSpc>
              <a:spcBef>
                <a:spcPts val="1200"/>
              </a:spcBef>
              <a:spcAft>
                <a:spcPts val="0"/>
              </a:spcAft>
              <a:buSzPts val="2000"/>
              <a:buNone/>
            </a:pPr>
            <a:r>
              <a:t/>
            </a:r>
            <a:endParaRPr/>
          </a:p>
          <a:p>
            <a:pPr indent="0" lvl="0" marL="0" rtl="0" algn="l">
              <a:lnSpc>
                <a:spcPct val="90000"/>
              </a:lnSpc>
              <a:spcBef>
                <a:spcPts val="750"/>
              </a:spcBef>
              <a:spcAft>
                <a:spcPts val="0"/>
              </a:spcAft>
              <a:buSzPts val="2000"/>
              <a:buNone/>
            </a:pPr>
            <a:r>
              <a:t/>
            </a:r>
            <a:endParaRPr/>
          </a:p>
        </p:txBody>
      </p:sp>
      <p:sp>
        <p:nvSpPr>
          <p:cNvPr id="229" name="Google Shape;229;p31"/>
          <p:cNvSpPr txBox="1"/>
          <p:nvPr>
            <p:ph type="title"/>
          </p:nvPr>
        </p:nvSpPr>
        <p:spPr>
          <a:xfrm>
            <a:off x="639424" y="259770"/>
            <a:ext cx="7938900" cy="686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SzPts val="2800"/>
              <a:buNone/>
            </a:pPr>
            <a:r>
              <a:rPr lang="en-US"/>
              <a:t>Prepare Your Image</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3" name="Shape 233"/>
        <p:cNvGrpSpPr/>
        <p:nvPr/>
      </p:nvGrpSpPr>
      <p:grpSpPr>
        <a:xfrm>
          <a:off x="0" y="0"/>
          <a:ext cx="0" cy="0"/>
          <a:chOff x="0" y="0"/>
          <a:chExt cx="0" cy="0"/>
        </a:xfrm>
      </p:grpSpPr>
      <p:pic>
        <p:nvPicPr>
          <p:cNvPr id="234" name="Google Shape;234;p32" title="BW Full Photo.png"/>
          <p:cNvPicPr preferRelativeResize="0"/>
          <p:nvPr/>
        </p:nvPicPr>
        <p:blipFill>
          <a:blip r:embed="rId3">
            <a:alphaModFix/>
          </a:blip>
          <a:stretch>
            <a:fillRect/>
          </a:stretch>
        </p:blipFill>
        <p:spPr>
          <a:xfrm rot="-5400000">
            <a:off x="1938775" y="27350"/>
            <a:ext cx="2101624" cy="2802176"/>
          </a:xfrm>
          <a:prstGeom prst="rect">
            <a:avLst/>
          </a:prstGeom>
          <a:noFill/>
          <a:ln>
            <a:noFill/>
          </a:ln>
        </p:spPr>
      </p:pic>
      <p:pic>
        <p:nvPicPr>
          <p:cNvPr id="235" name="Google Shape;235;p32" title="BW Photo with Lines.png"/>
          <p:cNvPicPr preferRelativeResize="0"/>
          <p:nvPr/>
        </p:nvPicPr>
        <p:blipFill>
          <a:blip r:embed="rId4">
            <a:alphaModFix/>
          </a:blip>
          <a:stretch>
            <a:fillRect/>
          </a:stretch>
        </p:blipFill>
        <p:spPr>
          <a:xfrm rot="-5400000">
            <a:off x="4918138" y="25476"/>
            <a:ext cx="2104424" cy="2805924"/>
          </a:xfrm>
          <a:prstGeom prst="rect">
            <a:avLst/>
          </a:prstGeom>
          <a:noFill/>
          <a:ln>
            <a:noFill/>
          </a:ln>
        </p:spPr>
      </p:pic>
      <p:pic>
        <p:nvPicPr>
          <p:cNvPr id="236" name="Google Shape;236;p32" title="Bwith line and numbers.png"/>
          <p:cNvPicPr preferRelativeResize="0"/>
          <p:nvPr/>
        </p:nvPicPr>
        <p:blipFill>
          <a:blip r:embed="rId5">
            <a:alphaModFix/>
          </a:blip>
          <a:stretch>
            <a:fillRect/>
          </a:stretch>
        </p:blipFill>
        <p:spPr>
          <a:xfrm rot="-5400000">
            <a:off x="1932912" y="2219513"/>
            <a:ext cx="2113375" cy="2817848"/>
          </a:xfrm>
          <a:prstGeom prst="rect">
            <a:avLst/>
          </a:prstGeom>
          <a:noFill/>
          <a:ln>
            <a:noFill/>
          </a:ln>
        </p:spPr>
      </p:pic>
      <p:pic>
        <p:nvPicPr>
          <p:cNvPr id="237" name="Google Shape;237;p32" title="BW Cut with numbers.png"/>
          <p:cNvPicPr preferRelativeResize="0"/>
          <p:nvPr/>
        </p:nvPicPr>
        <p:blipFill>
          <a:blip r:embed="rId6">
            <a:alphaModFix/>
          </a:blip>
          <a:stretch>
            <a:fillRect/>
          </a:stretch>
        </p:blipFill>
        <p:spPr>
          <a:xfrm rot="-5400000">
            <a:off x="4946400" y="2263164"/>
            <a:ext cx="2047899" cy="2730552"/>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1" name="Shape 241"/>
        <p:cNvGrpSpPr/>
        <p:nvPr/>
      </p:nvGrpSpPr>
      <p:grpSpPr>
        <a:xfrm>
          <a:off x="0" y="0"/>
          <a:ext cx="0" cy="0"/>
          <a:chOff x="0" y="0"/>
          <a:chExt cx="0" cy="0"/>
        </a:xfrm>
      </p:grpSpPr>
      <p:sp>
        <p:nvSpPr>
          <p:cNvPr id="242" name="Google Shape;242;p33"/>
          <p:cNvSpPr txBox="1"/>
          <p:nvPr>
            <p:ph idx="1" type="subTitle"/>
          </p:nvPr>
        </p:nvSpPr>
        <p:spPr>
          <a:xfrm>
            <a:off x="1534641" y="1414683"/>
            <a:ext cx="6096000" cy="1020900"/>
          </a:xfrm>
          <a:prstGeom prst="rect">
            <a:avLst/>
          </a:prstGeom>
        </p:spPr>
        <p:txBody>
          <a:bodyPr anchorCtr="0" anchor="t" bIns="45700" lIns="91425" spcFirstLastPara="1" rIns="91425" wrap="square" tIns="45700">
            <a:noAutofit/>
          </a:bodyPr>
          <a:lstStyle/>
          <a:p>
            <a:pPr indent="0" lvl="0" marL="0" rtl="0" algn="ctr">
              <a:spcBef>
                <a:spcPts val="750"/>
              </a:spcBef>
              <a:spcAft>
                <a:spcPts val="0"/>
              </a:spcAft>
              <a:buNone/>
            </a:pPr>
            <a:r>
              <a:rPr lang="en-US"/>
              <a:t>micro:bit</a:t>
            </a:r>
            <a:endParaRPr/>
          </a:p>
        </p:txBody>
      </p:sp>
      <p:pic>
        <p:nvPicPr>
          <p:cNvPr id="243" name="Google Shape;243;p33" title="bigstock-Sankt-petersburg-Russia-Decemb-400738946.jpg"/>
          <p:cNvPicPr preferRelativeResize="0"/>
          <p:nvPr/>
        </p:nvPicPr>
        <p:blipFill rotWithShape="1">
          <a:blip r:embed="rId3">
            <a:alphaModFix/>
          </a:blip>
          <a:srcRect b="25399" l="17004" r="16572" t="22242"/>
          <a:stretch/>
        </p:blipFill>
        <p:spPr>
          <a:xfrm rot="1032372">
            <a:off x="5478964" y="1963825"/>
            <a:ext cx="2691600" cy="2121729"/>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7" name="Shape 247"/>
        <p:cNvGrpSpPr/>
        <p:nvPr/>
      </p:nvGrpSpPr>
      <p:grpSpPr>
        <a:xfrm>
          <a:off x="0" y="0"/>
          <a:ext cx="0" cy="0"/>
          <a:chOff x="0" y="0"/>
          <a:chExt cx="0" cy="0"/>
        </a:xfrm>
      </p:grpSpPr>
      <p:sp>
        <p:nvSpPr>
          <p:cNvPr id="248" name="Google Shape;248;p34"/>
          <p:cNvSpPr txBox="1"/>
          <p:nvPr>
            <p:ph idx="1" type="body"/>
          </p:nvPr>
        </p:nvSpPr>
        <p:spPr>
          <a:xfrm>
            <a:off x="639824" y="1076150"/>
            <a:ext cx="8066700" cy="30714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None/>
            </a:pPr>
            <a:r>
              <a:rPr lang="en-US"/>
              <a:t>To prepare you for the </a:t>
            </a:r>
            <a:r>
              <a:rPr lang="en-US"/>
              <a:t>design challenge with micro:bit, try this pre-activity in Microsoft MakeCode</a:t>
            </a:r>
            <a:br>
              <a:rPr lang="en-US"/>
            </a:br>
            <a:endParaRPr/>
          </a:p>
          <a:p>
            <a:pPr indent="-355600" lvl="0" marL="457200" rtl="0" algn="l">
              <a:lnSpc>
                <a:spcPct val="90000"/>
              </a:lnSpc>
              <a:spcBef>
                <a:spcPts val="0"/>
              </a:spcBef>
              <a:spcAft>
                <a:spcPts val="0"/>
              </a:spcAft>
              <a:buSzPts val="2000"/>
              <a:buChar char="•"/>
            </a:pPr>
            <a:r>
              <a:rPr lang="en-US"/>
              <a:t>Write a program that shows the light level on the screen.</a:t>
            </a:r>
            <a:endParaRPr/>
          </a:p>
          <a:p>
            <a:pPr indent="-355600" lvl="0" marL="457200" rtl="0" algn="l">
              <a:lnSpc>
                <a:spcPct val="90000"/>
              </a:lnSpc>
              <a:spcBef>
                <a:spcPts val="0"/>
              </a:spcBef>
              <a:spcAft>
                <a:spcPts val="0"/>
              </a:spcAft>
              <a:buSzPts val="2000"/>
              <a:buChar char="•"/>
            </a:pPr>
            <a:r>
              <a:rPr lang="en-US"/>
              <a:t>Shine a flashlight on the micro:bit — watch the number go up!</a:t>
            </a:r>
            <a:endParaRPr/>
          </a:p>
          <a:p>
            <a:pPr indent="-355600" lvl="0" marL="457200" rtl="0" algn="l">
              <a:lnSpc>
                <a:spcPct val="90000"/>
              </a:lnSpc>
              <a:spcBef>
                <a:spcPts val="0"/>
              </a:spcBef>
              <a:spcAft>
                <a:spcPts val="0"/>
              </a:spcAft>
              <a:buSzPts val="2000"/>
              <a:buChar char="•"/>
            </a:pPr>
            <a:r>
              <a:rPr lang="en-US"/>
              <a:t>Cover it with your hand — the number goes down!</a:t>
            </a:r>
            <a:endParaRPr/>
          </a:p>
          <a:p>
            <a:pPr indent="-355600" lvl="0" marL="457200" rtl="0" algn="l">
              <a:lnSpc>
                <a:spcPct val="90000"/>
              </a:lnSpc>
              <a:spcBef>
                <a:spcPts val="0"/>
              </a:spcBef>
              <a:spcAft>
                <a:spcPts val="0"/>
              </a:spcAft>
              <a:buSzPts val="2000"/>
              <a:buChar char="•"/>
            </a:pPr>
            <a:r>
              <a:rPr lang="en-US"/>
              <a:t>Open the serial monitor to view the data.</a:t>
            </a:r>
            <a:endParaRPr/>
          </a:p>
          <a:p>
            <a:pPr indent="-355600" lvl="0" marL="457200" rtl="0" algn="l">
              <a:lnSpc>
                <a:spcPct val="90000"/>
              </a:lnSpc>
              <a:spcBef>
                <a:spcPts val="0"/>
              </a:spcBef>
              <a:spcAft>
                <a:spcPts val="0"/>
              </a:spcAft>
              <a:buSzPts val="2000"/>
              <a:buChar char="•"/>
            </a:pPr>
            <a:r>
              <a:rPr lang="en-US"/>
              <a:t>Observe how the light level changes in real time.</a:t>
            </a:r>
            <a:endParaRPr/>
          </a:p>
          <a:p>
            <a:pPr indent="0" lvl="0" marL="457200" rtl="0" algn="l">
              <a:lnSpc>
                <a:spcPct val="90000"/>
              </a:lnSpc>
              <a:spcBef>
                <a:spcPts val="0"/>
              </a:spcBef>
              <a:spcAft>
                <a:spcPts val="0"/>
              </a:spcAft>
              <a:buNone/>
            </a:pPr>
            <a:r>
              <a:t/>
            </a:r>
            <a:endParaRPr/>
          </a:p>
          <a:p>
            <a:pPr indent="0" lvl="0" marL="0" rtl="0" algn="l">
              <a:lnSpc>
                <a:spcPct val="90000"/>
              </a:lnSpc>
              <a:spcBef>
                <a:spcPts val="750"/>
              </a:spcBef>
              <a:spcAft>
                <a:spcPts val="0"/>
              </a:spcAft>
              <a:buSzPts val="2000"/>
              <a:buNone/>
            </a:pPr>
            <a:r>
              <a:t/>
            </a:r>
            <a:endParaRPr/>
          </a:p>
          <a:p>
            <a:pPr indent="0" lvl="0" marL="0" rtl="0" algn="l">
              <a:lnSpc>
                <a:spcPct val="90000"/>
              </a:lnSpc>
              <a:spcBef>
                <a:spcPts val="750"/>
              </a:spcBef>
              <a:spcAft>
                <a:spcPts val="0"/>
              </a:spcAft>
              <a:buSzPts val="2000"/>
              <a:buNone/>
            </a:pPr>
            <a:r>
              <a:t/>
            </a:r>
            <a:endParaRPr/>
          </a:p>
        </p:txBody>
      </p:sp>
      <p:sp>
        <p:nvSpPr>
          <p:cNvPr id="249" name="Google Shape;249;p34"/>
          <p:cNvSpPr txBox="1"/>
          <p:nvPr>
            <p:ph type="title"/>
          </p:nvPr>
        </p:nvSpPr>
        <p:spPr>
          <a:xfrm>
            <a:off x="639424" y="259770"/>
            <a:ext cx="7938900" cy="686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SzPts val="2800"/>
              <a:buNone/>
            </a:pPr>
            <a:r>
              <a:rPr lang="en-US"/>
              <a:t>micro:bit Pre-Activity</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3" name="Shape 253"/>
        <p:cNvGrpSpPr/>
        <p:nvPr/>
      </p:nvGrpSpPr>
      <p:grpSpPr>
        <a:xfrm>
          <a:off x="0" y="0"/>
          <a:ext cx="0" cy="0"/>
          <a:chOff x="0" y="0"/>
          <a:chExt cx="0" cy="0"/>
        </a:xfrm>
      </p:grpSpPr>
      <p:sp>
        <p:nvSpPr>
          <p:cNvPr id="254" name="Google Shape;254;p35"/>
          <p:cNvSpPr txBox="1"/>
          <p:nvPr>
            <p:ph idx="1" type="body"/>
          </p:nvPr>
        </p:nvSpPr>
        <p:spPr>
          <a:xfrm>
            <a:off x="639422" y="1105300"/>
            <a:ext cx="5267100" cy="3071400"/>
          </a:xfrm>
          <a:prstGeom prst="rect">
            <a:avLst/>
          </a:prstGeom>
        </p:spPr>
        <p:txBody>
          <a:bodyPr anchorCtr="0" anchor="t" bIns="45700" lIns="91425" spcFirstLastPara="1" rIns="91425" wrap="square" tIns="45700">
            <a:noAutofit/>
          </a:bodyPr>
          <a:lstStyle/>
          <a:p>
            <a:pPr indent="0" lvl="0" marL="0" rtl="0" algn="l">
              <a:lnSpc>
                <a:spcPct val="100000"/>
              </a:lnSpc>
              <a:spcBef>
                <a:spcPts val="1200"/>
              </a:spcBef>
              <a:spcAft>
                <a:spcPts val="0"/>
              </a:spcAft>
              <a:buNone/>
            </a:pPr>
            <a:r>
              <a:rPr lang="en-US" sz="2300"/>
              <a:t>Program</a:t>
            </a:r>
            <a:r>
              <a:rPr lang="en-US" sz="2300"/>
              <a:t> the micro:bit in MakeCode</a:t>
            </a:r>
            <a:br>
              <a:rPr lang="en-US" sz="2300"/>
            </a:br>
            <a:r>
              <a:rPr lang="en-US" sz="2300"/>
              <a:t>to solve the design challenge:</a:t>
            </a:r>
            <a:endParaRPr sz="2300"/>
          </a:p>
          <a:p>
            <a:pPr indent="-374650" lvl="0" marL="457200" rtl="0" algn="l">
              <a:lnSpc>
                <a:spcPct val="100000"/>
              </a:lnSpc>
              <a:spcBef>
                <a:spcPts val="1200"/>
              </a:spcBef>
              <a:spcAft>
                <a:spcPts val="0"/>
              </a:spcAft>
              <a:buSzPts val="2300"/>
              <a:buChar char="•"/>
            </a:pPr>
            <a:r>
              <a:rPr lang="en-US" sz="2300"/>
              <a:t>Initialize Variables</a:t>
            </a:r>
            <a:endParaRPr sz="2300"/>
          </a:p>
          <a:p>
            <a:pPr indent="-374650" lvl="0" marL="457200" rtl="0" algn="l">
              <a:lnSpc>
                <a:spcPct val="100000"/>
              </a:lnSpc>
              <a:spcBef>
                <a:spcPts val="0"/>
              </a:spcBef>
              <a:spcAft>
                <a:spcPts val="0"/>
              </a:spcAft>
              <a:buSzPts val="2300"/>
              <a:buChar char="•"/>
            </a:pPr>
            <a:r>
              <a:rPr lang="en-US" sz="2300"/>
              <a:t>Log Light Level to Serial Monitor</a:t>
            </a:r>
            <a:endParaRPr sz="2300"/>
          </a:p>
          <a:p>
            <a:pPr indent="-374650" lvl="0" marL="457200" rtl="0" algn="l">
              <a:lnSpc>
                <a:spcPct val="100000"/>
              </a:lnSpc>
              <a:spcBef>
                <a:spcPts val="0"/>
              </a:spcBef>
              <a:spcAft>
                <a:spcPts val="0"/>
              </a:spcAft>
              <a:buSzPts val="2300"/>
              <a:buChar char="•"/>
            </a:pPr>
            <a:r>
              <a:rPr lang="en-US" sz="2300"/>
              <a:t>Map Light Level to Sound Frequency</a:t>
            </a:r>
            <a:endParaRPr sz="2300"/>
          </a:p>
          <a:p>
            <a:pPr indent="-374650" lvl="0" marL="457200" rtl="0" algn="l">
              <a:lnSpc>
                <a:spcPct val="100000"/>
              </a:lnSpc>
              <a:spcBef>
                <a:spcPts val="0"/>
              </a:spcBef>
              <a:spcAft>
                <a:spcPts val="0"/>
              </a:spcAft>
              <a:buSzPts val="2300"/>
              <a:buChar char="•"/>
            </a:pPr>
            <a:r>
              <a:rPr lang="en-US" sz="2300"/>
              <a:t>Play the Sound</a:t>
            </a:r>
            <a:endParaRPr sz="2300"/>
          </a:p>
          <a:p>
            <a:pPr indent="0" lvl="0" marL="0" rtl="0" algn="l">
              <a:spcBef>
                <a:spcPts val="1200"/>
              </a:spcBef>
              <a:spcAft>
                <a:spcPts val="0"/>
              </a:spcAft>
              <a:buNone/>
            </a:pPr>
            <a:r>
              <a:t/>
            </a:r>
            <a:endParaRPr/>
          </a:p>
        </p:txBody>
      </p:sp>
      <p:sp>
        <p:nvSpPr>
          <p:cNvPr id="255" name="Google Shape;255;p35"/>
          <p:cNvSpPr txBox="1"/>
          <p:nvPr>
            <p:ph type="title"/>
          </p:nvPr>
        </p:nvSpPr>
        <p:spPr>
          <a:xfrm>
            <a:off x="639424" y="259770"/>
            <a:ext cx="7938900" cy="6867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en-US"/>
              <a:t>Program micro:bit to Solve the Challenge</a:t>
            </a:r>
            <a:endParaRPr/>
          </a:p>
        </p:txBody>
      </p:sp>
      <p:pic>
        <p:nvPicPr>
          <p:cNvPr id="256" name="Google Shape;256;p35" title="bigstock-Sankt-petersburg-Russia-Decemb-400738946.jpg"/>
          <p:cNvPicPr preferRelativeResize="0"/>
          <p:nvPr/>
        </p:nvPicPr>
        <p:blipFill rotWithShape="1">
          <a:blip r:embed="rId3">
            <a:alphaModFix/>
          </a:blip>
          <a:srcRect b="25399" l="17004" r="16572" t="22242"/>
          <a:stretch/>
        </p:blipFill>
        <p:spPr>
          <a:xfrm rot="1032372">
            <a:off x="5799814" y="1642137"/>
            <a:ext cx="2691600" cy="2121729"/>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0" name="Shape 260"/>
        <p:cNvGrpSpPr/>
        <p:nvPr/>
      </p:nvGrpSpPr>
      <p:grpSpPr>
        <a:xfrm>
          <a:off x="0" y="0"/>
          <a:ext cx="0" cy="0"/>
          <a:chOff x="0" y="0"/>
          <a:chExt cx="0" cy="0"/>
        </a:xfrm>
      </p:grpSpPr>
      <p:sp>
        <p:nvSpPr>
          <p:cNvPr id="261" name="Google Shape;261;p36"/>
          <p:cNvSpPr txBox="1"/>
          <p:nvPr>
            <p:ph idx="1" type="subTitle"/>
          </p:nvPr>
        </p:nvSpPr>
        <p:spPr>
          <a:xfrm>
            <a:off x="1523991" y="1142558"/>
            <a:ext cx="6096000" cy="1020900"/>
          </a:xfrm>
          <a:prstGeom prst="rect">
            <a:avLst/>
          </a:prstGeom>
        </p:spPr>
        <p:txBody>
          <a:bodyPr anchorCtr="0" anchor="t" bIns="45700" lIns="91425" spcFirstLastPara="1" rIns="91425" wrap="square" tIns="45700">
            <a:noAutofit/>
          </a:bodyPr>
          <a:lstStyle/>
          <a:p>
            <a:pPr indent="0" lvl="0" marL="0" rtl="0" algn="ctr">
              <a:spcBef>
                <a:spcPts val="750"/>
              </a:spcBef>
              <a:spcAft>
                <a:spcPts val="0"/>
              </a:spcAft>
              <a:buNone/>
            </a:pPr>
            <a:r>
              <a:rPr lang="en-US"/>
              <a:t>Need More Support? </a:t>
            </a:r>
            <a:br>
              <a:rPr lang="en-US"/>
            </a:br>
            <a:r>
              <a:rPr lang="en-US"/>
              <a:t>See Sample Code</a:t>
            </a:r>
            <a:endParaRPr/>
          </a:p>
        </p:txBody>
      </p:sp>
      <p:pic>
        <p:nvPicPr>
          <p:cNvPr id="262" name="Google Shape;262;p36"/>
          <p:cNvPicPr preferRelativeResize="0"/>
          <p:nvPr/>
        </p:nvPicPr>
        <p:blipFill>
          <a:blip r:embed="rId3">
            <a:alphaModFix/>
          </a:blip>
          <a:stretch>
            <a:fillRect/>
          </a:stretch>
        </p:blipFill>
        <p:spPr>
          <a:xfrm rot="633303">
            <a:off x="6437950" y="1869828"/>
            <a:ext cx="2125775" cy="2125775"/>
          </a:xfrm>
          <a:prstGeom prst="rect">
            <a:avLst/>
          </a:prstGeom>
          <a:noFill/>
          <a:ln cap="flat" cmpd="sng" w="9525">
            <a:solidFill>
              <a:srgbClr val="000000"/>
            </a:solidFill>
            <a:prstDash val="solid"/>
            <a:round/>
            <a:headEnd len="sm" w="sm" type="none"/>
            <a:tailEnd len="sm" w="sm" type="none"/>
          </a:ln>
        </p:spPr>
      </p:pic>
      <p:sp>
        <p:nvSpPr>
          <p:cNvPr id="263" name="Google Shape;263;p36"/>
          <p:cNvSpPr txBox="1"/>
          <p:nvPr/>
        </p:nvSpPr>
        <p:spPr>
          <a:xfrm rot="655419">
            <a:off x="6296335" y="4039842"/>
            <a:ext cx="1754083" cy="538646"/>
          </a:xfrm>
          <a:prstGeom prst="rect">
            <a:avLst/>
          </a:prstGeom>
          <a:solidFill>
            <a:schemeClr val="lt1"/>
          </a:solidFill>
          <a:ln cap="flat" cmpd="sng" w="9525">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1200"/>
              </a:spcBef>
              <a:spcAft>
                <a:spcPts val="1200"/>
              </a:spcAft>
              <a:buNone/>
            </a:pPr>
            <a:r>
              <a:rPr lang="en-US" sz="2300" u="sng">
                <a:solidFill>
                  <a:srgbClr val="1155CC"/>
                </a:solidFill>
                <a:latin typeface="Calibri"/>
                <a:ea typeface="Calibri"/>
                <a:cs typeface="Calibri"/>
                <a:sym typeface="Calibri"/>
                <a:hlinkClick r:id="rId4">
                  <a:extLst>
                    <a:ext uri="{A12FA001-AC4F-418D-AE19-62706E023703}">
                      <ahyp:hlinkClr val="tx"/>
                    </a:ext>
                  </a:extLst>
                </a:hlinkClick>
              </a:rPr>
              <a:t>Sample Code</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7" name="Shape 267"/>
        <p:cNvGrpSpPr/>
        <p:nvPr/>
      </p:nvGrpSpPr>
      <p:grpSpPr>
        <a:xfrm>
          <a:off x="0" y="0"/>
          <a:ext cx="0" cy="0"/>
          <a:chOff x="0" y="0"/>
          <a:chExt cx="0" cy="0"/>
        </a:xfrm>
      </p:grpSpPr>
      <p:sp>
        <p:nvSpPr>
          <p:cNvPr id="268" name="Google Shape;268;p37"/>
          <p:cNvSpPr txBox="1"/>
          <p:nvPr>
            <p:ph type="title"/>
          </p:nvPr>
        </p:nvSpPr>
        <p:spPr>
          <a:xfrm>
            <a:off x="639424" y="259770"/>
            <a:ext cx="7938900" cy="6867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en-US"/>
              <a:t>Initialize</a:t>
            </a:r>
            <a:r>
              <a:rPr lang="en-US"/>
              <a:t> </a:t>
            </a:r>
            <a:r>
              <a:rPr lang="en-US"/>
              <a:t>Variables</a:t>
            </a:r>
            <a:endParaRPr/>
          </a:p>
        </p:txBody>
      </p:sp>
      <p:sp>
        <p:nvSpPr>
          <p:cNvPr id="269" name="Google Shape;269;p37"/>
          <p:cNvSpPr txBox="1"/>
          <p:nvPr/>
        </p:nvSpPr>
        <p:spPr>
          <a:xfrm>
            <a:off x="946475" y="1071750"/>
            <a:ext cx="4216200" cy="3216000"/>
          </a:xfrm>
          <a:prstGeom prst="rect">
            <a:avLst/>
          </a:prstGeom>
          <a:noFill/>
          <a:ln>
            <a:noFill/>
          </a:ln>
        </p:spPr>
        <p:txBody>
          <a:bodyPr anchorCtr="0" anchor="ctr" bIns="91425" lIns="91425" spcFirstLastPara="1" rIns="91425" wrap="square" tIns="91425">
            <a:noAutofit/>
          </a:bodyPr>
          <a:lstStyle/>
          <a:p>
            <a:pPr indent="0" lvl="0" marL="0" rtl="0" algn="l">
              <a:spcBef>
                <a:spcPts val="1200"/>
              </a:spcBef>
              <a:spcAft>
                <a:spcPts val="0"/>
              </a:spcAft>
              <a:buClr>
                <a:schemeClr val="dk1"/>
              </a:buClr>
              <a:buSzPts val="1100"/>
              <a:buFont typeface="Arial"/>
              <a:buNone/>
            </a:pPr>
            <a:r>
              <a:rPr lang="en-US" sz="1600">
                <a:solidFill>
                  <a:schemeClr val="dk1"/>
                </a:solidFill>
                <a:latin typeface="Source Sans Pro"/>
                <a:ea typeface="Source Sans Pro"/>
                <a:cs typeface="Source Sans Pro"/>
                <a:sym typeface="Source Sans Pro"/>
              </a:rPr>
              <a:t>Go to the Variables category and:</a:t>
            </a:r>
            <a:endParaRPr sz="1600">
              <a:solidFill>
                <a:schemeClr val="dk1"/>
              </a:solidFill>
              <a:latin typeface="Source Sans Pro"/>
              <a:ea typeface="Source Sans Pro"/>
              <a:cs typeface="Source Sans Pro"/>
              <a:sym typeface="Source Sans Pro"/>
            </a:endParaRPr>
          </a:p>
          <a:p>
            <a:pPr indent="-330200" lvl="0" marL="457200" rtl="0" algn="l">
              <a:spcBef>
                <a:spcPts val="1200"/>
              </a:spcBef>
              <a:spcAft>
                <a:spcPts val="0"/>
              </a:spcAft>
              <a:buSzPts val="1600"/>
              <a:buFont typeface="Source Sans Pro"/>
              <a:buChar char="●"/>
            </a:pPr>
            <a:r>
              <a:rPr lang="en-US" sz="1600">
                <a:solidFill>
                  <a:schemeClr val="dk1"/>
                </a:solidFill>
                <a:latin typeface="Source Sans Pro"/>
                <a:ea typeface="Source Sans Pro"/>
                <a:cs typeface="Source Sans Pro"/>
                <a:sym typeface="Source Sans Pro"/>
              </a:rPr>
              <a:t>Create a variable called </a:t>
            </a:r>
            <a:r>
              <a:rPr lang="en-US" sz="1600">
                <a:solidFill>
                  <a:srgbClr val="188038"/>
                </a:solidFill>
                <a:latin typeface="Source Sans Pro"/>
                <a:ea typeface="Source Sans Pro"/>
                <a:cs typeface="Source Sans Pro"/>
                <a:sym typeface="Source Sans Pro"/>
              </a:rPr>
              <a:t>note</a:t>
            </a:r>
            <a:endParaRPr sz="1600">
              <a:solidFill>
                <a:srgbClr val="188038"/>
              </a:solidFill>
              <a:latin typeface="Source Sans Pro"/>
              <a:ea typeface="Source Sans Pro"/>
              <a:cs typeface="Source Sans Pro"/>
              <a:sym typeface="Source Sans Pro"/>
            </a:endParaRPr>
          </a:p>
          <a:p>
            <a:pPr indent="-330200" lvl="0" marL="457200" rtl="0" algn="l">
              <a:spcBef>
                <a:spcPts val="0"/>
              </a:spcBef>
              <a:spcAft>
                <a:spcPts val="0"/>
              </a:spcAft>
              <a:buSzPts val="1600"/>
              <a:buFont typeface="Source Sans Pro"/>
              <a:buChar char="●"/>
            </a:pPr>
            <a:r>
              <a:rPr lang="en-US" sz="1600">
                <a:solidFill>
                  <a:schemeClr val="dk1"/>
                </a:solidFill>
                <a:latin typeface="Source Sans Pro"/>
                <a:ea typeface="Source Sans Pro"/>
                <a:cs typeface="Source Sans Pro"/>
                <a:sym typeface="Source Sans Pro"/>
              </a:rPr>
              <a:t>Create a variable called </a:t>
            </a:r>
            <a:r>
              <a:rPr lang="en-US" sz="1600">
                <a:solidFill>
                  <a:srgbClr val="188038"/>
                </a:solidFill>
                <a:latin typeface="Source Sans Pro"/>
                <a:ea typeface="Source Sans Pro"/>
                <a:cs typeface="Source Sans Pro"/>
                <a:sym typeface="Source Sans Pro"/>
              </a:rPr>
              <a:t>brightness</a:t>
            </a:r>
            <a:endParaRPr sz="1600">
              <a:solidFill>
                <a:srgbClr val="188038"/>
              </a:solidFill>
              <a:latin typeface="Source Sans Pro"/>
              <a:ea typeface="Source Sans Pro"/>
              <a:cs typeface="Source Sans Pro"/>
              <a:sym typeface="Source Sans Pro"/>
            </a:endParaRPr>
          </a:p>
          <a:p>
            <a:pPr indent="-330200" lvl="0" marL="457200" rtl="0" algn="l">
              <a:spcBef>
                <a:spcPts val="0"/>
              </a:spcBef>
              <a:spcAft>
                <a:spcPts val="0"/>
              </a:spcAft>
              <a:buSzPts val="1600"/>
              <a:buFont typeface="Source Sans Pro"/>
              <a:buChar char="●"/>
            </a:pPr>
            <a:r>
              <a:rPr lang="en-US" sz="1600">
                <a:solidFill>
                  <a:schemeClr val="dk1"/>
                </a:solidFill>
                <a:latin typeface="Source Sans Pro"/>
                <a:ea typeface="Source Sans Pro"/>
                <a:cs typeface="Source Sans Pro"/>
                <a:sym typeface="Source Sans Pro"/>
              </a:rPr>
              <a:t>Create a variable called </a:t>
            </a:r>
            <a:r>
              <a:rPr lang="en-US" sz="1600">
                <a:solidFill>
                  <a:srgbClr val="188038"/>
                </a:solidFill>
                <a:latin typeface="Source Sans Pro"/>
                <a:ea typeface="Source Sans Pro"/>
                <a:cs typeface="Source Sans Pro"/>
                <a:sym typeface="Source Sans Pro"/>
              </a:rPr>
              <a:t>highest_value_of_light</a:t>
            </a:r>
            <a:r>
              <a:rPr lang="en-US" sz="1600">
                <a:solidFill>
                  <a:schemeClr val="dk1"/>
                </a:solidFill>
                <a:latin typeface="Source Sans Pro"/>
                <a:ea typeface="Source Sans Pro"/>
                <a:cs typeface="Source Sans Pro"/>
                <a:sym typeface="Source Sans Pro"/>
              </a:rPr>
              <a:t> and set it to </a:t>
            </a:r>
            <a:r>
              <a:rPr lang="en-US" sz="1600">
                <a:solidFill>
                  <a:srgbClr val="188038"/>
                </a:solidFill>
                <a:latin typeface="Source Sans Pro"/>
                <a:ea typeface="Source Sans Pro"/>
                <a:cs typeface="Source Sans Pro"/>
                <a:sym typeface="Source Sans Pro"/>
              </a:rPr>
              <a:t>255</a:t>
            </a:r>
            <a:endParaRPr sz="1600">
              <a:solidFill>
                <a:srgbClr val="188038"/>
              </a:solidFill>
              <a:latin typeface="Source Sans Pro"/>
              <a:ea typeface="Source Sans Pro"/>
              <a:cs typeface="Source Sans Pro"/>
              <a:sym typeface="Source Sans Pro"/>
            </a:endParaRPr>
          </a:p>
          <a:p>
            <a:pPr indent="-330200" lvl="0" marL="457200" rtl="0" algn="l">
              <a:spcBef>
                <a:spcPts val="0"/>
              </a:spcBef>
              <a:spcAft>
                <a:spcPts val="0"/>
              </a:spcAft>
              <a:buSzPts val="1600"/>
              <a:buFont typeface="Source Sans Pro"/>
              <a:buChar char="●"/>
            </a:pPr>
            <a:r>
              <a:rPr lang="en-US" sz="1600">
                <a:solidFill>
                  <a:schemeClr val="dk1"/>
                </a:solidFill>
                <a:latin typeface="Source Sans Pro"/>
                <a:ea typeface="Source Sans Pro"/>
                <a:cs typeface="Source Sans Pro"/>
                <a:sym typeface="Source Sans Pro"/>
              </a:rPr>
              <a:t>Create a variable called </a:t>
            </a:r>
            <a:r>
              <a:rPr lang="en-US" sz="1600">
                <a:solidFill>
                  <a:srgbClr val="188038"/>
                </a:solidFill>
                <a:latin typeface="Source Sans Pro"/>
                <a:ea typeface="Source Sans Pro"/>
                <a:cs typeface="Source Sans Pro"/>
                <a:sym typeface="Source Sans Pro"/>
              </a:rPr>
              <a:t>lowest_value_of_light</a:t>
            </a:r>
            <a:r>
              <a:rPr lang="en-US" sz="1600">
                <a:solidFill>
                  <a:schemeClr val="dk1"/>
                </a:solidFill>
                <a:latin typeface="Source Sans Pro"/>
                <a:ea typeface="Source Sans Pro"/>
                <a:cs typeface="Source Sans Pro"/>
                <a:sym typeface="Source Sans Pro"/>
              </a:rPr>
              <a:t> and set it to </a:t>
            </a:r>
            <a:r>
              <a:rPr lang="en-US" sz="1600">
                <a:solidFill>
                  <a:srgbClr val="188038"/>
                </a:solidFill>
                <a:latin typeface="Source Sans Pro"/>
                <a:ea typeface="Source Sans Pro"/>
                <a:cs typeface="Source Sans Pro"/>
                <a:sym typeface="Source Sans Pro"/>
              </a:rPr>
              <a:t>0</a:t>
            </a:r>
            <a:endParaRPr sz="1600">
              <a:solidFill>
                <a:srgbClr val="188038"/>
              </a:solidFill>
              <a:latin typeface="Source Sans Pro"/>
              <a:ea typeface="Source Sans Pro"/>
              <a:cs typeface="Source Sans Pro"/>
              <a:sym typeface="Source Sans Pro"/>
            </a:endParaRPr>
          </a:p>
          <a:p>
            <a:pPr indent="0" lvl="0" marL="0" rtl="0" algn="l">
              <a:spcBef>
                <a:spcPts val="1200"/>
              </a:spcBef>
              <a:spcAft>
                <a:spcPts val="1200"/>
              </a:spcAft>
              <a:buClr>
                <a:schemeClr val="dk1"/>
              </a:buClr>
              <a:buSzPts val="1100"/>
              <a:buFont typeface="Arial"/>
              <a:buNone/>
            </a:pPr>
            <a:r>
              <a:rPr lang="en-US" sz="1600">
                <a:solidFill>
                  <a:schemeClr val="dk1"/>
                </a:solidFill>
                <a:latin typeface="Source Sans Pro"/>
                <a:ea typeface="Source Sans Pro"/>
                <a:cs typeface="Source Sans Pro"/>
                <a:sym typeface="Source Sans Pro"/>
              </a:rPr>
              <a:t>Use the “set [variable] to [value]” block to assign initial values.</a:t>
            </a:r>
            <a:endParaRPr sz="1600">
              <a:latin typeface="Source Sans Pro"/>
              <a:ea typeface="Source Sans Pro"/>
              <a:cs typeface="Source Sans Pro"/>
              <a:sym typeface="Source Sans Pro"/>
            </a:endParaRPr>
          </a:p>
        </p:txBody>
      </p:sp>
      <p:pic>
        <p:nvPicPr>
          <p:cNvPr id="270" name="Google Shape;270;p37" title="Screenshot 2025-10-30 at 8.55.52 PM.png"/>
          <p:cNvPicPr preferRelativeResize="0"/>
          <p:nvPr/>
        </p:nvPicPr>
        <p:blipFill>
          <a:blip r:embed="rId3">
            <a:alphaModFix/>
          </a:blip>
          <a:stretch>
            <a:fillRect/>
          </a:stretch>
        </p:blipFill>
        <p:spPr>
          <a:xfrm>
            <a:off x="5080625" y="1312463"/>
            <a:ext cx="3497700" cy="2734567"/>
          </a:xfrm>
          <a:prstGeom prst="rect">
            <a:avLst/>
          </a:prstGeom>
          <a:noFill/>
          <a:ln cap="flat" cmpd="sng" w="9525">
            <a:solidFill>
              <a:schemeClr val="dk2"/>
            </a:solidFill>
            <a:prstDash val="solid"/>
            <a:round/>
            <a:headEnd len="sm" w="sm" type="none"/>
            <a:tailEnd len="sm" w="sm" type="none"/>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4" name="Shape 274"/>
        <p:cNvGrpSpPr/>
        <p:nvPr/>
      </p:nvGrpSpPr>
      <p:grpSpPr>
        <a:xfrm>
          <a:off x="0" y="0"/>
          <a:ext cx="0" cy="0"/>
          <a:chOff x="0" y="0"/>
          <a:chExt cx="0" cy="0"/>
        </a:xfrm>
      </p:grpSpPr>
      <p:sp>
        <p:nvSpPr>
          <p:cNvPr id="275" name="Google Shape;275;p38"/>
          <p:cNvSpPr txBox="1"/>
          <p:nvPr>
            <p:ph idx="1" type="body"/>
          </p:nvPr>
        </p:nvSpPr>
        <p:spPr>
          <a:xfrm>
            <a:off x="639826" y="1076150"/>
            <a:ext cx="4464600" cy="3071400"/>
          </a:xfrm>
          <a:prstGeom prst="rect">
            <a:avLst/>
          </a:prstGeom>
        </p:spPr>
        <p:txBody>
          <a:bodyPr anchorCtr="0" anchor="t" bIns="45700" lIns="91425" spcFirstLastPara="1" rIns="91425" wrap="square" tIns="45700">
            <a:noAutofit/>
          </a:bodyPr>
          <a:lstStyle/>
          <a:p>
            <a:pPr indent="0" lvl="0" marL="0" rtl="0" algn="l">
              <a:lnSpc>
                <a:spcPct val="100000"/>
              </a:lnSpc>
              <a:spcBef>
                <a:spcPts val="1200"/>
              </a:spcBef>
              <a:spcAft>
                <a:spcPts val="0"/>
              </a:spcAft>
              <a:buClr>
                <a:schemeClr val="dk1"/>
              </a:buClr>
              <a:buSzPts val="1100"/>
              <a:buFont typeface="Arial"/>
              <a:buNone/>
            </a:pPr>
            <a:r>
              <a:rPr lang="en-US" sz="1600">
                <a:latin typeface="Source Sans Pro"/>
                <a:ea typeface="Source Sans Pro"/>
                <a:cs typeface="Source Sans Pro"/>
                <a:sym typeface="Source Sans Pro"/>
              </a:rPr>
              <a:t>Go to Loops and drag a </a:t>
            </a:r>
            <a:r>
              <a:rPr lang="en-US" sz="1600">
                <a:solidFill>
                  <a:srgbClr val="188038"/>
                </a:solidFill>
                <a:latin typeface="Source Sans Pro"/>
                <a:ea typeface="Source Sans Pro"/>
                <a:cs typeface="Source Sans Pro"/>
                <a:sym typeface="Source Sans Pro"/>
              </a:rPr>
              <a:t>forever</a:t>
            </a:r>
            <a:r>
              <a:rPr lang="en-US" sz="1600">
                <a:latin typeface="Source Sans Pro"/>
                <a:ea typeface="Source Sans Pro"/>
                <a:cs typeface="Source Sans Pro"/>
                <a:sym typeface="Source Sans Pro"/>
              </a:rPr>
              <a:t> block.</a:t>
            </a:r>
            <a:endParaRPr sz="1600">
              <a:latin typeface="Source Sans Pro"/>
              <a:ea typeface="Source Sans Pro"/>
              <a:cs typeface="Source Sans Pro"/>
              <a:sym typeface="Source Sans Pro"/>
            </a:endParaRPr>
          </a:p>
          <a:p>
            <a:pPr indent="0" lvl="0" marL="0" rtl="0" algn="l">
              <a:lnSpc>
                <a:spcPct val="100000"/>
              </a:lnSpc>
              <a:spcBef>
                <a:spcPts val="1200"/>
              </a:spcBef>
              <a:spcAft>
                <a:spcPts val="0"/>
              </a:spcAft>
              <a:buClr>
                <a:schemeClr val="dk1"/>
              </a:buClr>
              <a:buSzPts val="1100"/>
              <a:buFont typeface="Arial"/>
              <a:buNone/>
            </a:pPr>
            <a:r>
              <a:rPr lang="en-US" sz="1600">
                <a:latin typeface="Source Sans Pro"/>
                <a:ea typeface="Source Sans Pro"/>
                <a:cs typeface="Source Sans Pro"/>
                <a:sym typeface="Source Sans Pro"/>
              </a:rPr>
              <a:t>Inside it:</a:t>
            </a:r>
            <a:endParaRPr sz="1600">
              <a:latin typeface="Source Sans Pro"/>
              <a:ea typeface="Source Sans Pro"/>
              <a:cs typeface="Source Sans Pro"/>
              <a:sym typeface="Source Sans Pro"/>
            </a:endParaRPr>
          </a:p>
          <a:p>
            <a:pPr indent="-330200" lvl="0" marL="457200" rtl="0" algn="l">
              <a:lnSpc>
                <a:spcPct val="100000"/>
              </a:lnSpc>
              <a:spcBef>
                <a:spcPts val="1200"/>
              </a:spcBef>
              <a:spcAft>
                <a:spcPts val="0"/>
              </a:spcAft>
              <a:buSzPts val="1600"/>
              <a:buFont typeface="Source Sans Pro"/>
              <a:buChar char="•"/>
            </a:pPr>
            <a:r>
              <a:rPr lang="en-US" sz="1600">
                <a:latin typeface="Source Sans Pro"/>
                <a:ea typeface="Source Sans Pro"/>
                <a:cs typeface="Source Sans Pro"/>
                <a:sym typeface="Source Sans Pro"/>
              </a:rPr>
              <a:t>Go to Input and drag </a:t>
            </a:r>
            <a:r>
              <a:rPr lang="en-US" sz="1600">
                <a:solidFill>
                  <a:srgbClr val="188038"/>
                </a:solidFill>
                <a:latin typeface="Source Sans Pro"/>
                <a:ea typeface="Source Sans Pro"/>
                <a:cs typeface="Source Sans Pro"/>
                <a:sym typeface="Source Sans Pro"/>
              </a:rPr>
              <a:t>light level</a:t>
            </a:r>
            <a:r>
              <a:rPr lang="en-US" sz="1600">
                <a:latin typeface="Source Sans Pro"/>
                <a:ea typeface="Source Sans Pro"/>
                <a:cs typeface="Source Sans Pro"/>
                <a:sym typeface="Source Sans Pro"/>
              </a:rPr>
              <a:t> block</a:t>
            </a:r>
            <a:endParaRPr sz="1600">
              <a:latin typeface="Source Sans Pro"/>
              <a:ea typeface="Source Sans Pro"/>
              <a:cs typeface="Source Sans Pro"/>
              <a:sym typeface="Source Sans Pro"/>
            </a:endParaRPr>
          </a:p>
          <a:p>
            <a:pPr indent="-330200" lvl="0" marL="457200" rtl="0" algn="l">
              <a:lnSpc>
                <a:spcPct val="100000"/>
              </a:lnSpc>
              <a:spcBef>
                <a:spcPts val="0"/>
              </a:spcBef>
              <a:spcAft>
                <a:spcPts val="0"/>
              </a:spcAft>
              <a:buSzPts val="1600"/>
              <a:buFont typeface="Source Sans Pro"/>
              <a:buChar char="•"/>
            </a:pPr>
            <a:r>
              <a:rPr lang="en-US" sz="1600">
                <a:latin typeface="Source Sans Pro"/>
                <a:ea typeface="Source Sans Pro"/>
                <a:cs typeface="Source Sans Pro"/>
                <a:sym typeface="Source Sans Pro"/>
              </a:rPr>
              <a:t>Go to Serial and use </a:t>
            </a:r>
            <a:r>
              <a:rPr lang="en-US" sz="1600">
                <a:solidFill>
                  <a:srgbClr val="188038"/>
                </a:solidFill>
                <a:latin typeface="Source Sans Pro"/>
                <a:ea typeface="Source Sans Pro"/>
                <a:cs typeface="Source Sans Pro"/>
                <a:sym typeface="Source Sans Pro"/>
              </a:rPr>
              <a:t>write number</a:t>
            </a:r>
            <a:r>
              <a:rPr lang="en-US" sz="1600">
                <a:latin typeface="Source Sans Pro"/>
                <a:ea typeface="Source Sans Pro"/>
                <a:cs typeface="Source Sans Pro"/>
                <a:sym typeface="Source Sans Pro"/>
              </a:rPr>
              <a:t> block to send the light level</a:t>
            </a:r>
            <a:endParaRPr sz="1600">
              <a:latin typeface="Source Sans Pro"/>
              <a:ea typeface="Source Sans Pro"/>
              <a:cs typeface="Source Sans Pro"/>
              <a:sym typeface="Source Sans Pro"/>
            </a:endParaRPr>
          </a:p>
          <a:p>
            <a:pPr indent="-330200" lvl="0" marL="457200" rtl="0" algn="l">
              <a:lnSpc>
                <a:spcPct val="100000"/>
              </a:lnSpc>
              <a:spcBef>
                <a:spcPts val="0"/>
              </a:spcBef>
              <a:spcAft>
                <a:spcPts val="0"/>
              </a:spcAft>
              <a:buSzPts val="1600"/>
              <a:buFont typeface="Source Sans Pro"/>
              <a:buChar char="•"/>
            </a:pPr>
            <a:r>
              <a:rPr lang="en-US" sz="1600">
                <a:latin typeface="Source Sans Pro"/>
                <a:ea typeface="Source Sans Pro"/>
                <a:cs typeface="Source Sans Pro"/>
                <a:sym typeface="Source Sans Pro"/>
              </a:rPr>
              <a:t>Add a </a:t>
            </a:r>
            <a:r>
              <a:rPr lang="en-US" sz="1600">
                <a:solidFill>
                  <a:srgbClr val="188038"/>
                </a:solidFill>
                <a:latin typeface="Source Sans Pro"/>
                <a:ea typeface="Source Sans Pro"/>
                <a:cs typeface="Source Sans Pro"/>
                <a:sym typeface="Source Sans Pro"/>
              </a:rPr>
              <a:t>serial write line</a:t>
            </a:r>
            <a:r>
              <a:rPr lang="en-US" sz="1600">
                <a:latin typeface="Source Sans Pro"/>
                <a:ea typeface="Source Sans Pro"/>
                <a:cs typeface="Source Sans Pro"/>
                <a:sym typeface="Source Sans Pro"/>
              </a:rPr>
              <a:t> block with an empty string to separate entries</a:t>
            </a:r>
            <a:endParaRPr sz="1600">
              <a:latin typeface="Source Sans Pro"/>
              <a:ea typeface="Source Sans Pro"/>
              <a:cs typeface="Source Sans Pro"/>
              <a:sym typeface="Source Sans Pro"/>
            </a:endParaRPr>
          </a:p>
          <a:p>
            <a:pPr indent="0" lvl="0" marL="0" rtl="0" algn="l">
              <a:lnSpc>
                <a:spcPct val="100000"/>
              </a:lnSpc>
              <a:spcBef>
                <a:spcPts val="1200"/>
              </a:spcBef>
              <a:spcAft>
                <a:spcPts val="1200"/>
              </a:spcAft>
              <a:buNone/>
            </a:pPr>
            <a:r>
              <a:rPr lang="en-US" sz="1600">
                <a:latin typeface="Source Sans Pro"/>
                <a:ea typeface="Source Sans Pro"/>
                <a:cs typeface="Source Sans Pro"/>
                <a:sym typeface="Source Sans Pro"/>
              </a:rPr>
              <a:t>This will continuously log the light level to the serial monitor.</a:t>
            </a:r>
            <a:endParaRPr sz="2500"/>
          </a:p>
        </p:txBody>
      </p:sp>
      <p:sp>
        <p:nvSpPr>
          <p:cNvPr id="276" name="Google Shape;276;p38"/>
          <p:cNvSpPr txBox="1"/>
          <p:nvPr>
            <p:ph type="title"/>
          </p:nvPr>
        </p:nvSpPr>
        <p:spPr>
          <a:xfrm>
            <a:off x="639424" y="259770"/>
            <a:ext cx="7938900" cy="6867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en-US"/>
              <a:t>Log Light Level to Serial Monitor</a:t>
            </a:r>
            <a:endParaRPr/>
          </a:p>
        </p:txBody>
      </p:sp>
      <p:pic>
        <p:nvPicPr>
          <p:cNvPr id="277" name="Google Shape;277;p38" title="Screenshot 2025-10-30 at 8.55.46 PM.png"/>
          <p:cNvPicPr preferRelativeResize="0"/>
          <p:nvPr/>
        </p:nvPicPr>
        <p:blipFill>
          <a:blip r:embed="rId3">
            <a:alphaModFix/>
          </a:blip>
          <a:stretch>
            <a:fillRect/>
          </a:stretch>
        </p:blipFill>
        <p:spPr>
          <a:xfrm>
            <a:off x="5104425" y="1076149"/>
            <a:ext cx="3332192" cy="3071400"/>
          </a:xfrm>
          <a:prstGeom prst="rect">
            <a:avLst/>
          </a:prstGeom>
          <a:noFill/>
          <a:ln cap="flat" cmpd="sng" w="9525">
            <a:solidFill>
              <a:schemeClr val="dk2"/>
            </a:solidFill>
            <a:prstDash val="solid"/>
            <a:round/>
            <a:headEnd len="sm" w="sm" type="none"/>
            <a:tailEnd len="sm" w="sm" type="none"/>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3" name="Shape 163"/>
        <p:cNvGrpSpPr/>
        <p:nvPr/>
      </p:nvGrpSpPr>
      <p:grpSpPr>
        <a:xfrm>
          <a:off x="0" y="0"/>
          <a:ext cx="0" cy="0"/>
          <a:chOff x="0" y="0"/>
          <a:chExt cx="0" cy="0"/>
        </a:xfrm>
      </p:grpSpPr>
      <p:sp>
        <p:nvSpPr>
          <p:cNvPr id="164" name="Google Shape;164;p21"/>
          <p:cNvSpPr txBox="1"/>
          <p:nvPr>
            <p:ph type="title"/>
          </p:nvPr>
        </p:nvSpPr>
        <p:spPr>
          <a:xfrm>
            <a:off x="639424" y="259770"/>
            <a:ext cx="7938900" cy="686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SzPts val="2800"/>
              <a:buNone/>
            </a:pPr>
            <a:r>
              <a:rPr lang="en-US" sz="2600"/>
              <a:t>Do you know what this is</a:t>
            </a:r>
            <a:r>
              <a:rPr lang="en-US" sz="2600"/>
              <a:t>?</a:t>
            </a:r>
            <a:endParaRPr sz="2600"/>
          </a:p>
        </p:txBody>
      </p:sp>
      <p:pic>
        <p:nvPicPr>
          <p:cNvPr id="165" name="Google Shape;165;p21"/>
          <p:cNvPicPr preferRelativeResize="0"/>
          <p:nvPr/>
        </p:nvPicPr>
        <p:blipFill>
          <a:blip r:embed="rId3">
            <a:alphaModFix/>
          </a:blip>
          <a:stretch>
            <a:fillRect/>
          </a:stretch>
        </p:blipFill>
        <p:spPr>
          <a:xfrm>
            <a:off x="4900900" y="1251325"/>
            <a:ext cx="3621850" cy="2711100"/>
          </a:xfrm>
          <a:prstGeom prst="rect">
            <a:avLst/>
          </a:prstGeom>
          <a:noFill/>
          <a:ln cap="flat" cmpd="sng" w="9525">
            <a:solidFill>
              <a:schemeClr val="dk1"/>
            </a:solidFill>
            <a:prstDash val="solid"/>
            <a:round/>
            <a:headEnd len="sm" w="sm" type="none"/>
            <a:tailEnd len="sm" w="sm" type="none"/>
          </a:ln>
        </p:spPr>
      </p:pic>
      <p:pic>
        <p:nvPicPr>
          <p:cNvPr id="166" name="Google Shape;166;p21" title="bigstock-Braille-Book-4897102.jpg"/>
          <p:cNvPicPr preferRelativeResize="0"/>
          <p:nvPr/>
        </p:nvPicPr>
        <p:blipFill>
          <a:blip r:embed="rId4">
            <a:alphaModFix/>
          </a:blip>
          <a:stretch>
            <a:fillRect/>
          </a:stretch>
        </p:blipFill>
        <p:spPr>
          <a:xfrm>
            <a:off x="639425" y="1251325"/>
            <a:ext cx="4067656" cy="2711102"/>
          </a:xfrm>
          <a:prstGeom prst="rect">
            <a:avLst/>
          </a:prstGeom>
          <a:noFill/>
          <a:ln cap="flat" cmpd="sng" w="9525">
            <a:solidFill>
              <a:schemeClr val="dk2"/>
            </a:solidFill>
            <a:prstDash val="solid"/>
            <a:round/>
            <a:headEnd len="sm" w="sm" type="none"/>
            <a:tailEnd len="sm" w="sm" type="none"/>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1" name="Shape 281"/>
        <p:cNvGrpSpPr/>
        <p:nvPr/>
      </p:nvGrpSpPr>
      <p:grpSpPr>
        <a:xfrm>
          <a:off x="0" y="0"/>
          <a:ext cx="0" cy="0"/>
          <a:chOff x="0" y="0"/>
          <a:chExt cx="0" cy="0"/>
        </a:xfrm>
      </p:grpSpPr>
      <p:sp>
        <p:nvSpPr>
          <p:cNvPr id="282" name="Google Shape;282;p39"/>
          <p:cNvSpPr txBox="1"/>
          <p:nvPr>
            <p:ph idx="1" type="body"/>
          </p:nvPr>
        </p:nvSpPr>
        <p:spPr>
          <a:xfrm>
            <a:off x="639820" y="1076150"/>
            <a:ext cx="4250400" cy="3071400"/>
          </a:xfrm>
          <a:prstGeom prst="rect">
            <a:avLst/>
          </a:prstGeom>
        </p:spPr>
        <p:txBody>
          <a:bodyPr anchorCtr="0" anchor="t" bIns="45700" lIns="91425" spcFirstLastPara="1" rIns="91425" wrap="square" tIns="45700">
            <a:noAutofit/>
          </a:bodyPr>
          <a:lstStyle/>
          <a:p>
            <a:pPr indent="0" lvl="0" marL="0" rtl="0" algn="l">
              <a:lnSpc>
                <a:spcPct val="100000"/>
              </a:lnSpc>
              <a:spcBef>
                <a:spcPts val="1200"/>
              </a:spcBef>
              <a:spcAft>
                <a:spcPts val="0"/>
              </a:spcAft>
              <a:buClr>
                <a:schemeClr val="dk1"/>
              </a:buClr>
              <a:buSzPts val="1100"/>
              <a:buFont typeface="Arial"/>
              <a:buNone/>
            </a:pPr>
            <a:r>
              <a:rPr lang="en-US" sz="1700"/>
              <a:t>Add another </a:t>
            </a:r>
            <a:r>
              <a:rPr lang="en-US" sz="1700">
                <a:solidFill>
                  <a:srgbClr val="188038"/>
                </a:solidFill>
              </a:rPr>
              <a:t>forever</a:t>
            </a:r>
            <a:r>
              <a:rPr lang="en-US" sz="1700"/>
              <a:t> block. Inside it:</a:t>
            </a:r>
            <a:endParaRPr sz="1700"/>
          </a:p>
          <a:p>
            <a:pPr indent="-336550" lvl="0" marL="457200" rtl="0" algn="l">
              <a:lnSpc>
                <a:spcPct val="100000"/>
              </a:lnSpc>
              <a:spcBef>
                <a:spcPts val="1200"/>
              </a:spcBef>
              <a:spcAft>
                <a:spcPts val="0"/>
              </a:spcAft>
              <a:buSzPts val="1700"/>
              <a:buChar char="•"/>
            </a:pPr>
            <a:r>
              <a:rPr lang="en-US" sz="1700"/>
              <a:t>Set </a:t>
            </a:r>
            <a:r>
              <a:rPr lang="en-US" sz="1700">
                <a:solidFill>
                  <a:srgbClr val="188038"/>
                </a:solidFill>
              </a:rPr>
              <a:t>brightness</a:t>
            </a:r>
            <a:r>
              <a:rPr lang="en-US" sz="1700"/>
              <a:t> to </a:t>
            </a:r>
            <a:r>
              <a:rPr lang="en-US" sz="1700">
                <a:solidFill>
                  <a:srgbClr val="188038"/>
                </a:solidFill>
              </a:rPr>
              <a:t>light level</a:t>
            </a:r>
            <a:r>
              <a:rPr lang="en-US" sz="1700"/>
              <a:t> (from Input)</a:t>
            </a:r>
            <a:endParaRPr sz="1700"/>
          </a:p>
          <a:p>
            <a:pPr indent="-336550" lvl="0" marL="457200" rtl="0" algn="l">
              <a:lnSpc>
                <a:spcPct val="100000"/>
              </a:lnSpc>
              <a:spcBef>
                <a:spcPts val="0"/>
              </a:spcBef>
              <a:spcAft>
                <a:spcPts val="0"/>
              </a:spcAft>
              <a:buSzPts val="1700"/>
              <a:buChar char="•"/>
            </a:pPr>
            <a:r>
              <a:rPr lang="en-US" sz="1700"/>
              <a:t>Use the </a:t>
            </a:r>
            <a:r>
              <a:rPr lang="en-US" sz="1700">
                <a:solidFill>
                  <a:srgbClr val="188038"/>
                </a:solidFill>
              </a:rPr>
              <a:t>map</a:t>
            </a:r>
            <a:r>
              <a:rPr lang="en-US" sz="1700"/>
              <a:t> block from Math to convert brightness to frequency:</a:t>
            </a:r>
            <a:endParaRPr sz="1700"/>
          </a:p>
          <a:p>
            <a:pPr indent="-336550" lvl="1" marL="914400" rtl="0" algn="l">
              <a:lnSpc>
                <a:spcPct val="100000"/>
              </a:lnSpc>
              <a:spcBef>
                <a:spcPts val="0"/>
              </a:spcBef>
              <a:spcAft>
                <a:spcPts val="0"/>
              </a:spcAft>
              <a:buSzPts val="1700"/>
              <a:buChar char="•"/>
            </a:pPr>
            <a:r>
              <a:rPr lang="en-US" sz="1700"/>
              <a:t>Map </a:t>
            </a:r>
            <a:r>
              <a:rPr lang="en-US" sz="1700">
                <a:solidFill>
                  <a:srgbClr val="188038"/>
                </a:solidFill>
              </a:rPr>
              <a:t>brightness</a:t>
            </a:r>
            <a:r>
              <a:rPr lang="en-US" sz="1700"/>
              <a:t> from </a:t>
            </a:r>
            <a:r>
              <a:rPr lang="en-US" sz="1700">
                <a:solidFill>
                  <a:srgbClr val="188038"/>
                </a:solidFill>
              </a:rPr>
              <a:t>lowest_value_of_light</a:t>
            </a:r>
            <a:r>
              <a:rPr lang="en-US" sz="1700"/>
              <a:t> to </a:t>
            </a:r>
            <a:r>
              <a:rPr lang="en-US" sz="1700">
                <a:solidFill>
                  <a:srgbClr val="188038"/>
                </a:solidFill>
              </a:rPr>
              <a:t>highest_value_of_light</a:t>
            </a:r>
            <a:endParaRPr sz="1700">
              <a:solidFill>
                <a:srgbClr val="188038"/>
              </a:solidFill>
            </a:endParaRPr>
          </a:p>
          <a:p>
            <a:pPr indent="-336550" lvl="1" marL="914400" rtl="0" algn="l">
              <a:lnSpc>
                <a:spcPct val="100000"/>
              </a:lnSpc>
              <a:spcBef>
                <a:spcPts val="0"/>
              </a:spcBef>
              <a:spcAft>
                <a:spcPts val="0"/>
              </a:spcAft>
              <a:buSzPts val="1700"/>
              <a:buChar char="•"/>
            </a:pPr>
            <a:r>
              <a:rPr lang="en-US" sz="1700"/>
              <a:t>To range </a:t>
            </a:r>
            <a:r>
              <a:rPr lang="en-US" sz="1700">
                <a:solidFill>
                  <a:srgbClr val="188038"/>
                </a:solidFill>
              </a:rPr>
              <a:t>0</a:t>
            </a:r>
            <a:r>
              <a:rPr lang="en-US" sz="1700"/>
              <a:t> to </a:t>
            </a:r>
            <a:r>
              <a:rPr lang="en-US" sz="1700">
                <a:solidFill>
                  <a:srgbClr val="188038"/>
                </a:solidFill>
              </a:rPr>
              <a:t>440</a:t>
            </a:r>
            <a:endParaRPr sz="1700">
              <a:solidFill>
                <a:srgbClr val="188038"/>
              </a:solidFill>
            </a:endParaRPr>
          </a:p>
          <a:p>
            <a:pPr indent="-330200" lvl="1" marL="914400" rtl="0" algn="l">
              <a:lnSpc>
                <a:spcPct val="100000"/>
              </a:lnSpc>
              <a:spcBef>
                <a:spcPts val="0"/>
              </a:spcBef>
              <a:spcAft>
                <a:spcPts val="0"/>
              </a:spcAft>
              <a:buSzPts val="1600"/>
              <a:buChar char="•"/>
            </a:pPr>
            <a:r>
              <a:rPr lang="en-US" sz="1700"/>
              <a:t>Store result in </a:t>
            </a:r>
            <a:r>
              <a:rPr lang="en-US" sz="1700">
                <a:solidFill>
                  <a:srgbClr val="188038"/>
                </a:solidFill>
              </a:rPr>
              <a:t>note</a:t>
            </a:r>
            <a:br>
              <a:rPr lang="en-US" sz="2100"/>
            </a:br>
            <a:endParaRPr sz="2600"/>
          </a:p>
        </p:txBody>
      </p:sp>
      <p:sp>
        <p:nvSpPr>
          <p:cNvPr id="283" name="Google Shape;283;p39"/>
          <p:cNvSpPr txBox="1"/>
          <p:nvPr>
            <p:ph type="title"/>
          </p:nvPr>
        </p:nvSpPr>
        <p:spPr>
          <a:xfrm>
            <a:off x="639424" y="259770"/>
            <a:ext cx="7938900" cy="6867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en-US"/>
              <a:t>Map Light Level to Sound Frequency</a:t>
            </a:r>
            <a:endParaRPr/>
          </a:p>
        </p:txBody>
      </p:sp>
      <p:pic>
        <p:nvPicPr>
          <p:cNvPr id="284" name="Google Shape;284;p39" title="Screenshot 2025-10-30 at 8.59.34 PM.png"/>
          <p:cNvPicPr preferRelativeResize="0"/>
          <p:nvPr/>
        </p:nvPicPr>
        <p:blipFill>
          <a:blip r:embed="rId3">
            <a:alphaModFix/>
          </a:blip>
          <a:stretch>
            <a:fillRect/>
          </a:stretch>
        </p:blipFill>
        <p:spPr>
          <a:xfrm>
            <a:off x="3987275" y="2213225"/>
            <a:ext cx="4676575" cy="1934324"/>
          </a:xfrm>
          <a:prstGeom prst="rect">
            <a:avLst/>
          </a:prstGeom>
          <a:noFill/>
          <a:ln cap="flat" cmpd="sng" w="9525">
            <a:solidFill>
              <a:schemeClr val="dk2"/>
            </a:solidFill>
            <a:prstDash val="solid"/>
            <a:round/>
            <a:headEnd len="sm" w="sm" type="none"/>
            <a:tailEnd len="sm" w="sm" type="none"/>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8" name="Shape 288"/>
        <p:cNvGrpSpPr/>
        <p:nvPr/>
      </p:nvGrpSpPr>
      <p:grpSpPr>
        <a:xfrm>
          <a:off x="0" y="0"/>
          <a:ext cx="0" cy="0"/>
          <a:chOff x="0" y="0"/>
          <a:chExt cx="0" cy="0"/>
        </a:xfrm>
      </p:grpSpPr>
      <p:sp>
        <p:nvSpPr>
          <p:cNvPr id="289" name="Google Shape;289;p40"/>
          <p:cNvSpPr txBox="1"/>
          <p:nvPr>
            <p:ph idx="1" type="body"/>
          </p:nvPr>
        </p:nvSpPr>
        <p:spPr>
          <a:xfrm>
            <a:off x="639825" y="1076150"/>
            <a:ext cx="4250400" cy="3071400"/>
          </a:xfrm>
          <a:prstGeom prst="rect">
            <a:avLst/>
          </a:prstGeom>
        </p:spPr>
        <p:txBody>
          <a:bodyPr anchorCtr="0" anchor="t" bIns="45700" lIns="91425" spcFirstLastPara="1" rIns="91425" wrap="square" tIns="45700">
            <a:noAutofit/>
          </a:bodyPr>
          <a:lstStyle/>
          <a:p>
            <a:pPr indent="0" lvl="0" marL="0" rtl="0" algn="l">
              <a:lnSpc>
                <a:spcPct val="100000"/>
              </a:lnSpc>
              <a:spcBef>
                <a:spcPts val="1200"/>
              </a:spcBef>
              <a:spcAft>
                <a:spcPts val="0"/>
              </a:spcAft>
              <a:buClr>
                <a:schemeClr val="dk1"/>
              </a:buClr>
              <a:buSzPts val="1100"/>
              <a:buFont typeface="Arial"/>
              <a:buNone/>
            </a:pPr>
            <a:r>
              <a:rPr lang="en-US" sz="1700">
                <a:latin typeface="Source Sans Pro"/>
                <a:ea typeface="Source Sans Pro"/>
                <a:cs typeface="Source Sans Pro"/>
                <a:sym typeface="Source Sans Pro"/>
              </a:rPr>
              <a:t>Still inside the second </a:t>
            </a:r>
            <a:r>
              <a:rPr lang="en-US" sz="1700">
                <a:solidFill>
                  <a:srgbClr val="188038"/>
                </a:solidFill>
                <a:latin typeface="Source Sans Pro"/>
                <a:ea typeface="Source Sans Pro"/>
                <a:cs typeface="Source Sans Pro"/>
                <a:sym typeface="Source Sans Pro"/>
              </a:rPr>
              <a:t>forever</a:t>
            </a:r>
            <a:r>
              <a:rPr lang="en-US" sz="1700">
                <a:latin typeface="Source Sans Pro"/>
                <a:ea typeface="Source Sans Pro"/>
                <a:cs typeface="Source Sans Pro"/>
                <a:sym typeface="Source Sans Pro"/>
              </a:rPr>
              <a:t> block:</a:t>
            </a:r>
            <a:endParaRPr sz="1700">
              <a:latin typeface="Source Sans Pro"/>
              <a:ea typeface="Source Sans Pro"/>
              <a:cs typeface="Source Sans Pro"/>
              <a:sym typeface="Source Sans Pro"/>
            </a:endParaRPr>
          </a:p>
          <a:p>
            <a:pPr indent="-336550" lvl="0" marL="914400" rtl="0" algn="l">
              <a:lnSpc>
                <a:spcPct val="100000"/>
              </a:lnSpc>
              <a:spcBef>
                <a:spcPts val="1200"/>
              </a:spcBef>
              <a:spcAft>
                <a:spcPts val="0"/>
              </a:spcAft>
              <a:buSzPts val="1700"/>
              <a:buFont typeface="Source Sans Pro"/>
              <a:buChar char="•"/>
            </a:pPr>
            <a:r>
              <a:rPr lang="en-US" sz="1700">
                <a:latin typeface="Source Sans Pro"/>
                <a:ea typeface="Source Sans Pro"/>
                <a:cs typeface="Source Sans Pro"/>
                <a:sym typeface="Source Sans Pro"/>
              </a:rPr>
              <a:t>Go to Music</a:t>
            </a:r>
            <a:endParaRPr sz="1700">
              <a:latin typeface="Source Sans Pro"/>
              <a:ea typeface="Source Sans Pro"/>
              <a:cs typeface="Source Sans Pro"/>
              <a:sym typeface="Source Sans Pro"/>
            </a:endParaRPr>
          </a:p>
          <a:p>
            <a:pPr indent="-336550" lvl="0" marL="914400" rtl="0" algn="l">
              <a:lnSpc>
                <a:spcPct val="100000"/>
              </a:lnSpc>
              <a:spcBef>
                <a:spcPts val="0"/>
              </a:spcBef>
              <a:spcAft>
                <a:spcPts val="0"/>
              </a:spcAft>
              <a:buSzPts val="1700"/>
              <a:buFont typeface="Source Sans Pro"/>
              <a:buChar char="•"/>
            </a:pPr>
            <a:r>
              <a:rPr lang="en-US" sz="1700">
                <a:latin typeface="Source Sans Pro"/>
                <a:ea typeface="Source Sans Pro"/>
                <a:cs typeface="Source Sans Pro"/>
                <a:sym typeface="Source Sans Pro"/>
              </a:rPr>
              <a:t>Use </a:t>
            </a:r>
            <a:r>
              <a:rPr lang="en-US" sz="1700">
                <a:solidFill>
                  <a:srgbClr val="188038"/>
                </a:solidFill>
                <a:latin typeface="Source Sans Pro"/>
                <a:ea typeface="Source Sans Pro"/>
                <a:cs typeface="Source Sans Pro"/>
                <a:sym typeface="Source Sans Pro"/>
              </a:rPr>
              <a:t>play tone</a:t>
            </a:r>
            <a:r>
              <a:rPr lang="en-US" sz="1700">
                <a:latin typeface="Source Sans Pro"/>
                <a:ea typeface="Source Sans Pro"/>
                <a:cs typeface="Source Sans Pro"/>
                <a:sym typeface="Source Sans Pro"/>
              </a:rPr>
              <a:t> block</a:t>
            </a:r>
            <a:endParaRPr sz="1700">
              <a:latin typeface="Source Sans Pro"/>
              <a:ea typeface="Source Sans Pro"/>
              <a:cs typeface="Source Sans Pro"/>
              <a:sym typeface="Source Sans Pro"/>
            </a:endParaRPr>
          </a:p>
          <a:p>
            <a:pPr indent="-336550" lvl="0" marL="914400" rtl="0" algn="l">
              <a:lnSpc>
                <a:spcPct val="100000"/>
              </a:lnSpc>
              <a:spcBef>
                <a:spcPts val="0"/>
              </a:spcBef>
              <a:spcAft>
                <a:spcPts val="0"/>
              </a:spcAft>
              <a:buSzPts val="1700"/>
              <a:buFont typeface="Source Sans Pro"/>
              <a:buChar char="•"/>
            </a:pPr>
            <a:r>
              <a:rPr lang="en-US" sz="1700">
                <a:latin typeface="Source Sans Pro"/>
                <a:ea typeface="Source Sans Pro"/>
                <a:cs typeface="Source Sans Pro"/>
                <a:sym typeface="Source Sans Pro"/>
              </a:rPr>
              <a:t>Replace the frequency with </a:t>
            </a:r>
            <a:r>
              <a:rPr lang="en-US" sz="1700">
                <a:solidFill>
                  <a:srgbClr val="188038"/>
                </a:solidFill>
                <a:latin typeface="Source Sans Pro"/>
                <a:ea typeface="Source Sans Pro"/>
                <a:cs typeface="Source Sans Pro"/>
                <a:sym typeface="Source Sans Pro"/>
              </a:rPr>
              <a:t>note</a:t>
            </a:r>
            <a:endParaRPr sz="1700">
              <a:solidFill>
                <a:srgbClr val="188038"/>
              </a:solidFill>
              <a:latin typeface="Source Sans Pro"/>
              <a:ea typeface="Source Sans Pro"/>
              <a:cs typeface="Source Sans Pro"/>
              <a:sym typeface="Source Sans Pro"/>
            </a:endParaRPr>
          </a:p>
          <a:p>
            <a:pPr indent="-336550" lvl="0" marL="914400" rtl="0" algn="l">
              <a:lnSpc>
                <a:spcPct val="100000"/>
              </a:lnSpc>
              <a:spcBef>
                <a:spcPts val="0"/>
              </a:spcBef>
              <a:spcAft>
                <a:spcPts val="0"/>
              </a:spcAft>
              <a:buSzPts val="1700"/>
              <a:buFont typeface="Source Sans Pro"/>
              <a:buChar char="•"/>
            </a:pPr>
            <a:r>
              <a:rPr lang="en-US" sz="1700">
                <a:latin typeface="Source Sans Pro"/>
                <a:ea typeface="Source Sans Pro"/>
                <a:cs typeface="Source Sans Pro"/>
                <a:sym typeface="Source Sans Pro"/>
              </a:rPr>
              <a:t>Set duration to </a:t>
            </a:r>
            <a:r>
              <a:rPr lang="en-US" sz="1700">
                <a:solidFill>
                  <a:srgbClr val="188038"/>
                </a:solidFill>
                <a:latin typeface="Source Sans Pro"/>
                <a:ea typeface="Source Sans Pro"/>
                <a:cs typeface="Source Sans Pro"/>
                <a:sym typeface="Source Sans Pro"/>
              </a:rPr>
              <a:t>half beat</a:t>
            </a:r>
            <a:br>
              <a:rPr lang="en-US" sz="1700">
                <a:latin typeface="Source Sans Pro"/>
                <a:ea typeface="Source Sans Pro"/>
                <a:cs typeface="Source Sans Pro"/>
                <a:sym typeface="Source Sans Pro"/>
              </a:rPr>
            </a:br>
            <a:endParaRPr sz="500">
              <a:latin typeface="Source Sans Pro"/>
              <a:ea typeface="Source Sans Pro"/>
              <a:cs typeface="Source Sans Pro"/>
              <a:sym typeface="Source Sans Pro"/>
            </a:endParaRPr>
          </a:p>
          <a:p>
            <a:pPr indent="-336550" lvl="0" marL="457200" rtl="0" algn="l">
              <a:lnSpc>
                <a:spcPct val="100000"/>
              </a:lnSpc>
              <a:spcBef>
                <a:spcPts val="0"/>
              </a:spcBef>
              <a:spcAft>
                <a:spcPts val="0"/>
              </a:spcAft>
              <a:buSzPts val="1700"/>
              <a:buFont typeface="Source Sans Pro"/>
              <a:buChar char="•"/>
            </a:pPr>
            <a:r>
              <a:rPr lang="en-US" sz="1700">
                <a:latin typeface="Source Sans Pro"/>
                <a:ea typeface="Source Sans Pro"/>
                <a:cs typeface="Source Sans Pro"/>
                <a:sym typeface="Source Sans Pro"/>
              </a:rPr>
              <a:t>Make sure both </a:t>
            </a:r>
            <a:r>
              <a:rPr lang="en-US" sz="1700">
                <a:solidFill>
                  <a:srgbClr val="188038"/>
                </a:solidFill>
                <a:latin typeface="Source Sans Pro"/>
                <a:ea typeface="Source Sans Pro"/>
                <a:cs typeface="Source Sans Pro"/>
                <a:sym typeface="Source Sans Pro"/>
              </a:rPr>
              <a:t>forever</a:t>
            </a:r>
            <a:r>
              <a:rPr lang="en-US" sz="1700">
                <a:latin typeface="Source Sans Pro"/>
                <a:ea typeface="Source Sans Pro"/>
                <a:cs typeface="Source Sans Pro"/>
                <a:sym typeface="Source Sans Pro"/>
              </a:rPr>
              <a:t> loops are running simultaneously</a:t>
            </a:r>
            <a:endParaRPr sz="1700">
              <a:latin typeface="Source Sans Pro"/>
              <a:ea typeface="Source Sans Pro"/>
              <a:cs typeface="Source Sans Pro"/>
              <a:sym typeface="Source Sans Pro"/>
            </a:endParaRPr>
          </a:p>
          <a:p>
            <a:pPr indent="-336550" lvl="0" marL="457200" rtl="0" algn="l">
              <a:lnSpc>
                <a:spcPct val="100000"/>
              </a:lnSpc>
              <a:spcBef>
                <a:spcPts val="0"/>
              </a:spcBef>
              <a:spcAft>
                <a:spcPts val="0"/>
              </a:spcAft>
              <a:buSzPts val="1700"/>
              <a:buFont typeface="Source Sans Pro"/>
              <a:buChar char="•"/>
            </a:pPr>
            <a:r>
              <a:rPr lang="en-US" sz="1700">
                <a:latin typeface="Source Sans Pro"/>
                <a:ea typeface="Source Sans Pro"/>
                <a:cs typeface="Source Sans Pro"/>
                <a:sym typeface="Source Sans Pro"/>
              </a:rPr>
              <a:t>Connect your micro:bit to your computer and open the Serial Monitor to view light levels</a:t>
            </a:r>
            <a:endParaRPr sz="1700">
              <a:latin typeface="Source Sans Pro"/>
              <a:ea typeface="Source Sans Pro"/>
              <a:cs typeface="Source Sans Pro"/>
              <a:sym typeface="Source Sans Pro"/>
            </a:endParaRPr>
          </a:p>
          <a:p>
            <a:pPr indent="-336550" lvl="0" marL="457200" rtl="0" algn="l">
              <a:lnSpc>
                <a:spcPct val="100000"/>
              </a:lnSpc>
              <a:spcBef>
                <a:spcPts val="0"/>
              </a:spcBef>
              <a:spcAft>
                <a:spcPts val="0"/>
              </a:spcAft>
              <a:buSzPts val="1700"/>
              <a:buFont typeface="Source Sans Pro"/>
              <a:buChar char="•"/>
            </a:pPr>
            <a:r>
              <a:rPr lang="en-US" sz="1700">
                <a:latin typeface="Source Sans Pro"/>
                <a:ea typeface="Source Sans Pro"/>
                <a:cs typeface="Source Sans Pro"/>
                <a:sym typeface="Source Sans Pro"/>
              </a:rPr>
              <a:t>Shine light or cover the sensor to hear pitch changes</a:t>
            </a:r>
            <a:endParaRPr sz="2600"/>
          </a:p>
        </p:txBody>
      </p:sp>
      <p:sp>
        <p:nvSpPr>
          <p:cNvPr id="290" name="Google Shape;290;p40"/>
          <p:cNvSpPr txBox="1"/>
          <p:nvPr>
            <p:ph type="title"/>
          </p:nvPr>
        </p:nvSpPr>
        <p:spPr>
          <a:xfrm>
            <a:off x="639424" y="259770"/>
            <a:ext cx="7938900" cy="6867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en-US"/>
              <a:t>Play Sound</a:t>
            </a:r>
            <a:endParaRPr/>
          </a:p>
        </p:txBody>
      </p:sp>
      <p:pic>
        <p:nvPicPr>
          <p:cNvPr id="291" name="Google Shape;291;p40" title="Screenshot 2025-10-30 at 8.59.34 PM.png"/>
          <p:cNvPicPr preferRelativeResize="0"/>
          <p:nvPr/>
        </p:nvPicPr>
        <p:blipFill>
          <a:blip r:embed="rId3">
            <a:alphaModFix/>
          </a:blip>
          <a:stretch>
            <a:fillRect/>
          </a:stretch>
        </p:blipFill>
        <p:spPr>
          <a:xfrm>
            <a:off x="4890225" y="1853512"/>
            <a:ext cx="3666876" cy="1516675"/>
          </a:xfrm>
          <a:prstGeom prst="rect">
            <a:avLst/>
          </a:prstGeom>
          <a:noFill/>
          <a:ln cap="flat" cmpd="sng" w="9525">
            <a:solidFill>
              <a:schemeClr val="dk2"/>
            </a:solidFill>
            <a:prstDash val="solid"/>
            <a:round/>
            <a:headEnd len="sm" w="sm" type="none"/>
            <a:tailEnd len="sm" w="sm" type="none"/>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5" name="Shape 295"/>
        <p:cNvGrpSpPr/>
        <p:nvPr/>
      </p:nvGrpSpPr>
      <p:grpSpPr>
        <a:xfrm>
          <a:off x="0" y="0"/>
          <a:ext cx="0" cy="0"/>
          <a:chOff x="0" y="0"/>
          <a:chExt cx="0" cy="0"/>
        </a:xfrm>
      </p:grpSpPr>
      <p:sp>
        <p:nvSpPr>
          <p:cNvPr id="296" name="Google Shape;296;p41"/>
          <p:cNvSpPr txBox="1"/>
          <p:nvPr>
            <p:ph idx="1" type="subTitle"/>
          </p:nvPr>
        </p:nvSpPr>
        <p:spPr>
          <a:xfrm>
            <a:off x="1523991" y="1312583"/>
            <a:ext cx="6096000" cy="1020900"/>
          </a:xfrm>
          <a:prstGeom prst="rect">
            <a:avLst/>
          </a:prstGeom>
        </p:spPr>
        <p:txBody>
          <a:bodyPr anchorCtr="0" anchor="t" bIns="45700" lIns="91425" spcFirstLastPara="1" rIns="91425" wrap="square" tIns="45700">
            <a:noAutofit/>
          </a:bodyPr>
          <a:lstStyle/>
          <a:p>
            <a:pPr indent="0" lvl="0" marL="0" rtl="0" algn="ctr">
              <a:spcBef>
                <a:spcPts val="750"/>
              </a:spcBef>
              <a:spcAft>
                <a:spcPts val="0"/>
              </a:spcAft>
              <a:buNone/>
            </a:pPr>
            <a:r>
              <a:rPr lang="en-US" sz="3500"/>
              <a:t>Build &amp; Test the Light-Sensitive Musical Synthesizer </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0" name="Shape 300"/>
        <p:cNvGrpSpPr/>
        <p:nvPr/>
      </p:nvGrpSpPr>
      <p:grpSpPr>
        <a:xfrm>
          <a:off x="0" y="0"/>
          <a:ext cx="0" cy="0"/>
          <a:chOff x="0" y="0"/>
          <a:chExt cx="0" cy="0"/>
        </a:xfrm>
      </p:grpSpPr>
      <p:sp>
        <p:nvSpPr>
          <p:cNvPr id="301" name="Google Shape;301;p42"/>
          <p:cNvSpPr txBox="1"/>
          <p:nvPr>
            <p:ph idx="1" type="body"/>
          </p:nvPr>
        </p:nvSpPr>
        <p:spPr>
          <a:xfrm>
            <a:off x="639825" y="1076154"/>
            <a:ext cx="7938900" cy="4319700"/>
          </a:xfrm>
          <a:prstGeom prst="rect">
            <a:avLst/>
          </a:prstGeom>
        </p:spPr>
        <p:txBody>
          <a:bodyPr anchorCtr="0" anchor="t" bIns="45700" lIns="91425" spcFirstLastPara="1" rIns="91425" wrap="square" tIns="45700">
            <a:noAutofit/>
          </a:bodyPr>
          <a:lstStyle/>
          <a:p>
            <a:pPr indent="-355600" lvl="0" marL="457200" rtl="0" algn="l">
              <a:spcBef>
                <a:spcPts val="750"/>
              </a:spcBef>
              <a:spcAft>
                <a:spcPts val="0"/>
              </a:spcAft>
              <a:buSzPts val="2000"/>
              <a:buChar char="•"/>
            </a:pPr>
            <a:r>
              <a:rPr b="1" lang="en-US"/>
              <a:t>Create Box/Stand:</a:t>
            </a:r>
            <a:r>
              <a:rPr lang="en-US"/>
              <a:t> </a:t>
            </a:r>
            <a:r>
              <a:rPr lang="en-US"/>
              <a:t>Using cardboard (or card stock), create a box or stand that can securely hold your micro:bit flat.</a:t>
            </a:r>
            <a:endParaRPr/>
          </a:p>
          <a:p>
            <a:pPr indent="-355600" lvl="0" marL="457200" rtl="0" algn="l">
              <a:spcBef>
                <a:spcPts val="0"/>
              </a:spcBef>
              <a:spcAft>
                <a:spcPts val="0"/>
              </a:spcAft>
              <a:buSzPts val="2000"/>
              <a:buChar char="•"/>
            </a:pPr>
            <a:r>
              <a:rPr b="1" lang="en-US"/>
              <a:t>Mount Light:</a:t>
            </a:r>
            <a:r>
              <a:rPr lang="en-US"/>
              <a:t> Design a way to mount a mini-flashlight (head lamp or cell phone) directly above the micro:bit, pointing down. This ensures consistent lighting as the strip moves across the sensor.</a:t>
            </a:r>
            <a:endParaRPr/>
          </a:p>
          <a:p>
            <a:pPr indent="-355600" lvl="0" marL="457200" rtl="0" algn="l">
              <a:spcBef>
                <a:spcPts val="0"/>
              </a:spcBef>
              <a:spcAft>
                <a:spcPts val="0"/>
              </a:spcAft>
              <a:buSzPts val="2000"/>
              <a:buChar char="•"/>
            </a:pPr>
            <a:r>
              <a:rPr b="1" lang="en-US"/>
              <a:t>Create</a:t>
            </a:r>
            <a:r>
              <a:rPr b="1" lang="en-US"/>
              <a:t> Slit to Pull S</a:t>
            </a:r>
            <a:r>
              <a:rPr b="1" lang="en-US"/>
              <a:t>trips: </a:t>
            </a:r>
            <a:r>
              <a:rPr lang="en-US"/>
              <a:t>Create a slit/opening in the box/stand that allows you to pull the image strips across the micro:bit’s LED grid.</a:t>
            </a:r>
            <a:endParaRPr/>
          </a:p>
          <a:p>
            <a:pPr indent="-355600" lvl="0" marL="457200" rtl="0" algn="l">
              <a:spcBef>
                <a:spcPts val="0"/>
              </a:spcBef>
              <a:spcAft>
                <a:spcPts val="0"/>
              </a:spcAft>
              <a:buSzPts val="2000"/>
              <a:buChar char="•"/>
            </a:pPr>
            <a:r>
              <a:rPr b="1" lang="en-US"/>
              <a:t>Mount the Micro:bit: </a:t>
            </a:r>
            <a:r>
              <a:rPr lang="en-US"/>
              <a:t>Place the micro:bit flat inside your prepared box or on the surface of your stand, ensuring its light sensor or photoresistor faces upwards towards where the image strip will pass.</a:t>
            </a:r>
            <a:endParaRPr/>
          </a:p>
          <a:p>
            <a:pPr indent="-355600" lvl="0" marL="457200" rtl="0" algn="l">
              <a:spcBef>
                <a:spcPts val="0"/>
              </a:spcBef>
              <a:spcAft>
                <a:spcPts val="0"/>
              </a:spcAft>
              <a:buSzPts val="2000"/>
              <a:buChar char="•"/>
            </a:pPr>
            <a:r>
              <a:rPr b="1" lang="en-US"/>
              <a:t>Add a Light Source:</a:t>
            </a:r>
            <a:r>
              <a:rPr lang="en-US"/>
              <a:t> Mount the flashlight directly above the micro:bit, pointing down, to ensure consistent lighting.</a:t>
            </a:r>
            <a:endParaRPr/>
          </a:p>
          <a:p>
            <a:pPr indent="0" lvl="0" marL="0" rtl="0" algn="l">
              <a:spcBef>
                <a:spcPts val="750"/>
              </a:spcBef>
              <a:spcAft>
                <a:spcPts val="0"/>
              </a:spcAft>
              <a:buNone/>
            </a:pPr>
            <a:r>
              <a:t/>
            </a:r>
            <a:endParaRPr/>
          </a:p>
        </p:txBody>
      </p:sp>
      <p:sp>
        <p:nvSpPr>
          <p:cNvPr id="302" name="Google Shape;302;p42"/>
          <p:cNvSpPr txBox="1"/>
          <p:nvPr>
            <p:ph type="title"/>
          </p:nvPr>
        </p:nvSpPr>
        <p:spPr>
          <a:xfrm>
            <a:off x="639424" y="259770"/>
            <a:ext cx="7938900" cy="686700"/>
          </a:xfrm>
          <a:prstGeom prst="rect">
            <a:avLst/>
          </a:prstGeom>
        </p:spPr>
        <p:txBody>
          <a:bodyPr anchorCtr="0" anchor="ctr" bIns="45700" lIns="91425" spcFirstLastPara="1" rIns="91425" wrap="square" tIns="45700">
            <a:noAutofit/>
          </a:bodyPr>
          <a:lstStyle/>
          <a:p>
            <a:pPr indent="0" lvl="0" marL="0" marR="0" rtl="0" algn="l">
              <a:lnSpc>
                <a:spcPct val="90000"/>
              </a:lnSpc>
              <a:spcBef>
                <a:spcPts val="0"/>
              </a:spcBef>
              <a:spcAft>
                <a:spcPts val="0"/>
              </a:spcAft>
              <a:buNone/>
            </a:pPr>
            <a:r>
              <a:rPr lang="en-US"/>
              <a:t>Build the Housing</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6" name="Shape 306"/>
        <p:cNvGrpSpPr/>
        <p:nvPr/>
      </p:nvGrpSpPr>
      <p:grpSpPr>
        <a:xfrm>
          <a:off x="0" y="0"/>
          <a:ext cx="0" cy="0"/>
          <a:chOff x="0" y="0"/>
          <a:chExt cx="0" cy="0"/>
        </a:xfrm>
      </p:grpSpPr>
      <p:sp>
        <p:nvSpPr>
          <p:cNvPr id="307" name="Google Shape;307;p43"/>
          <p:cNvSpPr txBox="1"/>
          <p:nvPr>
            <p:ph idx="1" type="body"/>
          </p:nvPr>
        </p:nvSpPr>
        <p:spPr>
          <a:xfrm>
            <a:off x="639825" y="1076151"/>
            <a:ext cx="7938900" cy="3415800"/>
          </a:xfrm>
          <a:prstGeom prst="rect">
            <a:avLst/>
          </a:prstGeom>
        </p:spPr>
        <p:txBody>
          <a:bodyPr anchorCtr="0" anchor="t" bIns="45700" lIns="91425" spcFirstLastPara="1" rIns="91425" wrap="square" tIns="45700">
            <a:noAutofit/>
          </a:bodyPr>
          <a:lstStyle/>
          <a:p>
            <a:pPr indent="-355600" lvl="0" marL="457200" rtl="0" algn="l">
              <a:spcBef>
                <a:spcPts val="750"/>
              </a:spcBef>
              <a:spcAft>
                <a:spcPts val="0"/>
              </a:spcAft>
              <a:buSzPts val="2000"/>
              <a:buChar char="•"/>
            </a:pPr>
            <a:r>
              <a:rPr b="1" lang="en-US"/>
              <a:t>Pull the Strips Across:</a:t>
            </a:r>
            <a:r>
              <a:rPr lang="en-US"/>
              <a:t> Slowly pull your image strip #1  across the micro:bit’s LED grid, observing how the light and dark areas passing over the sensor trigger different musical tones. Continue to pull all the strip in the correct order to “read the image”</a:t>
            </a:r>
            <a:endParaRPr/>
          </a:p>
          <a:p>
            <a:pPr indent="-355600" lvl="0" marL="457200" rtl="0" algn="l">
              <a:spcBef>
                <a:spcPts val="0"/>
              </a:spcBef>
              <a:spcAft>
                <a:spcPts val="0"/>
              </a:spcAft>
              <a:buSzPts val="2000"/>
              <a:buChar char="•"/>
            </a:pPr>
            <a:r>
              <a:rPr b="1" lang="en-US"/>
              <a:t>Listen to the Sound Changes: </a:t>
            </a:r>
            <a:r>
              <a:rPr lang="en-US"/>
              <a:t>The micro:bit will map the light levels to musical notes. Darker areas will produce lower tones, and lighter areas will produce higher tones — creating a unique sound pattern based on your image.</a:t>
            </a:r>
            <a:endParaRPr/>
          </a:p>
          <a:p>
            <a:pPr indent="-355600" lvl="0" marL="457200" rtl="0" algn="l">
              <a:spcBef>
                <a:spcPts val="0"/>
              </a:spcBef>
              <a:spcAft>
                <a:spcPts val="0"/>
              </a:spcAft>
              <a:buSzPts val="2000"/>
              <a:buChar char="•"/>
            </a:pPr>
            <a:r>
              <a:rPr b="1" lang="en-US"/>
              <a:t>Experiment: </a:t>
            </a:r>
            <a:r>
              <a:rPr lang="en-US"/>
              <a:t>Try different images, patterns, or even draw your own with black markers. You can also reverse the strip or change the speed of movement to alter the sound.</a:t>
            </a:r>
            <a:endParaRPr/>
          </a:p>
          <a:p>
            <a:pPr indent="0" lvl="0" marL="0" rtl="0" algn="l">
              <a:spcBef>
                <a:spcPts val="750"/>
              </a:spcBef>
              <a:spcAft>
                <a:spcPts val="0"/>
              </a:spcAft>
              <a:buNone/>
            </a:pPr>
            <a:r>
              <a:t/>
            </a:r>
            <a:endParaRPr/>
          </a:p>
        </p:txBody>
      </p:sp>
      <p:sp>
        <p:nvSpPr>
          <p:cNvPr id="308" name="Google Shape;308;p43"/>
          <p:cNvSpPr txBox="1"/>
          <p:nvPr>
            <p:ph type="title"/>
          </p:nvPr>
        </p:nvSpPr>
        <p:spPr>
          <a:xfrm>
            <a:off x="639424" y="259770"/>
            <a:ext cx="7938900" cy="6867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en-US"/>
              <a:t>Test Device </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2" name="Shape 312"/>
        <p:cNvGrpSpPr/>
        <p:nvPr/>
      </p:nvGrpSpPr>
      <p:grpSpPr>
        <a:xfrm>
          <a:off x="0" y="0"/>
          <a:ext cx="0" cy="0"/>
          <a:chOff x="0" y="0"/>
          <a:chExt cx="0" cy="0"/>
        </a:xfrm>
      </p:grpSpPr>
      <p:pic>
        <p:nvPicPr>
          <p:cNvPr id="313" name="Google Shape;313;p44"/>
          <p:cNvPicPr preferRelativeResize="0"/>
          <p:nvPr/>
        </p:nvPicPr>
        <p:blipFill rotWithShape="1">
          <a:blip r:embed="rId3">
            <a:alphaModFix/>
          </a:blip>
          <a:srcRect b="25068" l="0" r="0" t="8455"/>
          <a:stretch/>
        </p:blipFill>
        <p:spPr>
          <a:xfrm>
            <a:off x="1605050" y="2230350"/>
            <a:ext cx="1921100" cy="2267875"/>
          </a:xfrm>
          <a:prstGeom prst="rect">
            <a:avLst/>
          </a:prstGeom>
          <a:noFill/>
          <a:ln>
            <a:noFill/>
          </a:ln>
        </p:spPr>
      </p:pic>
      <p:pic>
        <p:nvPicPr>
          <p:cNvPr id="314" name="Google Shape;314;p44"/>
          <p:cNvPicPr preferRelativeResize="0"/>
          <p:nvPr/>
        </p:nvPicPr>
        <p:blipFill rotWithShape="1">
          <a:blip r:embed="rId4">
            <a:alphaModFix/>
          </a:blip>
          <a:srcRect b="44546" l="0" r="0" t="0"/>
          <a:stretch/>
        </p:blipFill>
        <p:spPr>
          <a:xfrm>
            <a:off x="3616738" y="2288700"/>
            <a:ext cx="2303100" cy="2267875"/>
          </a:xfrm>
          <a:prstGeom prst="rect">
            <a:avLst/>
          </a:prstGeom>
          <a:noFill/>
          <a:ln>
            <a:noFill/>
          </a:ln>
        </p:spPr>
      </p:pic>
      <p:pic>
        <p:nvPicPr>
          <p:cNvPr id="315" name="Google Shape;315;p44"/>
          <p:cNvPicPr preferRelativeResize="0"/>
          <p:nvPr/>
        </p:nvPicPr>
        <p:blipFill rotWithShape="1">
          <a:blip r:embed="rId5">
            <a:alphaModFix/>
          </a:blip>
          <a:srcRect b="12984" l="0" r="0" t="13073"/>
          <a:stretch/>
        </p:blipFill>
        <p:spPr>
          <a:xfrm>
            <a:off x="6010450" y="672175"/>
            <a:ext cx="2673875" cy="3513350"/>
          </a:xfrm>
          <a:prstGeom prst="rect">
            <a:avLst/>
          </a:prstGeom>
          <a:noFill/>
          <a:ln>
            <a:noFill/>
          </a:ln>
        </p:spPr>
      </p:pic>
      <p:pic>
        <p:nvPicPr>
          <p:cNvPr id="316" name="Google Shape;316;p44"/>
          <p:cNvPicPr preferRelativeResize="0"/>
          <p:nvPr/>
        </p:nvPicPr>
        <p:blipFill>
          <a:blip r:embed="rId6">
            <a:alphaModFix/>
          </a:blip>
          <a:stretch>
            <a:fillRect/>
          </a:stretch>
        </p:blipFill>
        <p:spPr>
          <a:xfrm rot="-5400000">
            <a:off x="2173788" y="-160813"/>
            <a:ext cx="1663275" cy="2945950"/>
          </a:xfrm>
          <a:prstGeom prst="rect">
            <a:avLst/>
          </a:prstGeom>
          <a:noFill/>
          <a:ln>
            <a:noFill/>
          </a:ln>
        </p:spPr>
      </p:pic>
      <p:pic>
        <p:nvPicPr>
          <p:cNvPr id="317" name="Google Shape;317;p44"/>
          <p:cNvPicPr preferRelativeResize="0"/>
          <p:nvPr/>
        </p:nvPicPr>
        <p:blipFill rotWithShape="1">
          <a:blip r:embed="rId7">
            <a:alphaModFix/>
          </a:blip>
          <a:srcRect b="29932" l="0" r="0" t="0"/>
          <a:stretch/>
        </p:blipFill>
        <p:spPr>
          <a:xfrm>
            <a:off x="4609054" y="522175"/>
            <a:ext cx="1270746" cy="1579975"/>
          </a:xfrm>
          <a:prstGeom prst="rect">
            <a:avLst/>
          </a:prstGeom>
          <a:noFill/>
          <a:ln>
            <a:noFill/>
          </a:ln>
        </p:spPr>
      </p:pic>
      <p:sp>
        <p:nvSpPr>
          <p:cNvPr id="318" name="Google Shape;318;p44"/>
          <p:cNvSpPr txBox="1"/>
          <p:nvPr/>
        </p:nvSpPr>
        <p:spPr>
          <a:xfrm>
            <a:off x="7879625" y="4341050"/>
            <a:ext cx="976500" cy="357600"/>
          </a:xfrm>
          <a:prstGeom prst="rect">
            <a:avLst/>
          </a:prstGeom>
          <a:solidFill>
            <a:srgbClr val="F6F6F6"/>
          </a:solidFill>
          <a:ln cap="flat" cmpd="sng" w="9525">
            <a:solidFill>
              <a:srgbClr val="F6F6F6"/>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t/>
            </a:r>
            <a:endParaRPr sz="2100">
              <a:solidFill>
                <a:schemeClr val="dk1"/>
              </a:solidFill>
              <a:latin typeface="Calibri"/>
              <a:ea typeface="Calibri"/>
              <a:cs typeface="Calibri"/>
              <a:sym typeface="Calibri"/>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2" name="Shape 322"/>
        <p:cNvGrpSpPr/>
        <p:nvPr/>
      </p:nvGrpSpPr>
      <p:grpSpPr>
        <a:xfrm>
          <a:off x="0" y="0"/>
          <a:ext cx="0" cy="0"/>
          <a:chOff x="0" y="0"/>
          <a:chExt cx="0" cy="0"/>
        </a:xfrm>
      </p:grpSpPr>
      <p:sp>
        <p:nvSpPr>
          <p:cNvPr id="323" name="Google Shape;323;p45"/>
          <p:cNvSpPr txBox="1"/>
          <p:nvPr>
            <p:ph idx="1" type="subTitle"/>
          </p:nvPr>
        </p:nvSpPr>
        <p:spPr>
          <a:xfrm>
            <a:off x="1534641" y="1414683"/>
            <a:ext cx="6096000" cy="1020900"/>
          </a:xfrm>
          <a:prstGeom prst="rect">
            <a:avLst/>
          </a:prstGeom>
        </p:spPr>
        <p:txBody>
          <a:bodyPr anchorCtr="0" anchor="t" bIns="45700" lIns="91425" spcFirstLastPara="1" rIns="91425" wrap="square" tIns="45700">
            <a:noAutofit/>
          </a:bodyPr>
          <a:lstStyle/>
          <a:p>
            <a:pPr indent="0" lvl="0" marL="0" rtl="0" algn="ctr">
              <a:spcBef>
                <a:spcPts val="750"/>
              </a:spcBef>
              <a:spcAft>
                <a:spcPts val="0"/>
              </a:spcAft>
              <a:buNone/>
            </a:pPr>
            <a:r>
              <a:rPr lang="en-US"/>
              <a:t>MATLAB Simulation</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7" name="Shape 327"/>
        <p:cNvGrpSpPr/>
        <p:nvPr/>
      </p:nvGrpSpPr>
      <p:grpSpPr>
        <a:xfrm>
          <a:off x="0" y="0"/>
          <a:ext cx="0" cy="0"/>
          <a:chOff x="0" y="0"/>
          <a:chExt cx="0" cy="0"/>
        </a:xfrm>
      </p:grpSpPr>
      <p:sp>
        <p:nvSpPr>
          <p:cNvPr id="328" name="Google Shape;328;p46"/>
          <p:cNvSpPr txBox="1"/>
          <p:nvPr>
            <p:ph idx="1" type="body"/>
          </p:nvPr>
        </p:nvSpPr>
        <p:spPr>
          <a:xfrm>
            <a:off x="639815" y="1076139"/>
            <a:ext cx="7938900" cy="3071400"/>
          </a:xfrm>
          <a:prstGeom prst="rect">
            <a:avLst/>
          </a:prstGeom>
        </p:spPr>
        <p:txBody>
          <a:bodyPr anchorCtr="0" anchor="t" bIns="45700" lIns="91425" spcFirstLastPara="1" rIns="91425" wrap="square" tIns="45700">
            <a:noAutofit/>
          </a:bodyPr>
          <a:lstStyle/>
          <a:p>
            <a:pPr indent="0" lvl="0" marL="0" rtl="0" algn="l">
              <a:spcBef>
                <a:spcPts val="750"/>
              </a:spcBef>
              <a:spcAft>
                <a:spcPts val="0"/>
              </a:spcAft>
              <a:buNone/>
            </a:pPr>
            <a:r>
              <a:rPr lang="en-US"/>
              <a:t>In the </a:t>
            </a:r>
            <a:r>
              <a:rPr b="1" lang="en-US"/>
              <a:t>MATLAB</a:t>
            </a:r>
            <a:r>
              <a:rPr lang="en-US"/>
              <a:t> activity, you’ll turn pixels from digital images into sounds. Using the power of MATLAB, you’ll learn how computers and programs like MATLAB represent and </a:t>
            </a:r>
            <a:r>
              <a:rPr lang="en-US"/>
              <a:t>transform</a:t>
            </a:r>
            <a:r>
              <a:rPr lang="en-US"/>
              <a:t> visual and audio signals through </a:t>
            </a:r>
            <a:r>
              <a:rPr b="1" lang="en-US"/>
              <a:t>signal processing</a:t>
            </a:r>
            <a:r>
              <a:rPr lang="en-US"/>
              <a:t>. </a:t>
            </a:r>
            <a:endParaRPr/>
          </a:p>
          <a:p>
            <a:pPr indent="0" lvl="0" marL="0" rtl="0" algn="l">
              <a:spcBef>
                <a:spcPts val="750"/>
              </a:spcBef>
              <a:spcAft>
                <a:spcPts val="0"/>
              </a:spcAft>
              <a:buNone/>
            </a:pPr>
            <a:r>
              <a:rPr lang="en-US"/>
              <a:t>With the micro:bit device, you were limited to </a:t>
            </a:r>
            <a:r>
              <a:rPr lang="en-US"/>
              <a:t>simple</a:t>
            </a:r>
            <a:r>
              <a:rPr lang="en-US"/>
              <a:t> black and white images. With MATLAB, you’ll be able to translate complex digital images into a wider variety of sounds.</a:t>
            </a:r>
            <a:endParaRPr/>
          </a:p>
          <a:p>
            <a:pPr indent="0" lvl="0" marL="0" rtl="0" algn="l">
              <a:spcBef>
                <a:spcPts val="750"/>
              </a:spcBef>
              <a:spcAft>
                <a:spcPts val="0"/>
              </a:spcAft>
              <a:buNone/>
            </a:pPr>
            <a:r>
              <a:t/>
            </a:r>
            <a:endParaRPr/>
          </a:p>
          <a:p>
            <a:pPr indent="-355600" lvl="0" marL="457200" rtl="0" algn="l">
              <a:lnSpc>
                <a:spcPct val="115000"/>
              </a:lnSpc>
              <a:spcBef>
                <a:spcPts val="0"/>
              </a:spcBef>
              <a:spcAft>
                <a:spcPts val="0"/>
              </a:spcAft>
              <a:buSzPts val="2000"/>
              <a:buChar char="•"/>
            </a:pPr>
            <a:r>
              <a:rPr lang="en-US" u="sng">
                <a:solidFill>
                  <a:schemeClr val="hlink"/>
                </a:solidFill>
                <a:hlinkClick r:id="rId3"/>
              </a:rPr>
              <a:t>MATLAB Activity Files</a:t>
            </a:r>
            <a:r>
              <a:rPr lang="en-US"/>
              <a:t> - click ‘ Open in MATLAB Online’ and follow the step-by-step instructions in ‘BrightBeatsChallenge_Student.mlx’</a:t>
            </a:r>
            <a:endParaRPr/>
          </a:p>
          <a:p>
            <a:pPr indent="-355600" lvl="0" marL="457200" rtl="0" algn="l">
              <a:lnSpc>
                <a:spcPct val="115000"/>
              </a:lnSpc>
              <a:spcBef>
                <a:spcPts val="0"/>
              </a:spcBef>
              <a:spcAft>
                <a:spcPts val="0"/>
              </a:spcAft>
              <a:buSzPts val="2000"/>
              <a:buChar char="•"/>
            </a:pPr>
            <a:r>
              <a:rPr lang="en-US" u="sng">
                <a:solidFill>
                  <a:schemeClr val="hlink"/>
                </a:solidFill>
                <a:hlinkClick r:id="rId4"/>
              </a:rPr>
              <a:t>PDF of Instructor Guide</a:t>
            </a:r>
            <a:endParaRPr/>
          </a:p>
        </p:txBody>
      </p:sp>
      <p:sp>
        <p:nvSpPr>
          <p:cNvPr id="329" name="Google Shape;329;p46"/>
          <p:cNvSpPr txBox="1"/>
          <p:nvPr>
            <p:ph type="title"/>
          </p:nvPr>
        </p:nvSpPr>
        <p:spPr>
          <a:xfrm>
            <a:off x="639424" y="259770"/>
            <a:ext cx="7938900" cy="6867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en-US"/>
              <a:t>MATLAB Simulation</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3" name="Shape 333"/>
        <p:cNvGrpSpPr/>
        <p:nvPr/>
      </p:nvGrpSpPr>
      <p:grpSpPr>
        <a:xfrm>
          <a:off x="0" y="0"/>
          <a:ext cx="0" cy="0"/>
          <a:chOff x="0" y="0"/>
          <a:chExt cx="0" cy="0"/>
        </a:xfrm>
      </p:grpSpPr>
      <p:pic>
        <p:nvPicPr>
          <p:cNvPr id="334" name="Google Shape;334;p47" title="Screenshot 2025-12-17 at 3.59.02 PM.png"/>
          <p:cNvPicPr preferRelativeResize="0"/>
          <p:nvPr/>
        </p:nvPicPr>
        <p:blipFill>
          <a:blip r:embed="rId3">
            <a:alphaModFix/>
          </a:blip>
          <a:stretch>
            <a:fillRect/>
          </a:stretch>
        </p:blipFill>
        <p:spPr>
          <a:xfrm>
            <a:off x="966650" y="809148"/>
            <a:ext cx="7210675" cy="2992725"/>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8" name="Shape 338"/>
        <p:cNvGrpSpPr/>
        <p:nvPr/>
      </p:nvGrpSpPr>
      <p:grpSpPr>
        <a:xfrm>
          <a:off x="0" y="0"/>
          <a:ext cx="0" cy="0"/>
          <a:chOff x="0" y="0"/>
          <a:chExt cx="0" cy="0"/>
        </a:xfrm>
      </p:grpSpPr>
      <p:pic>
        <p:nvPicPr>
          <p:cNvPr id="339" name="Google Shape;339;p48" title="Screenshot 2025-12-17 at 4.01.49 PM.png"/>
          <p:cNvPicPr preferRelativeResize="0"/>
          <p:nvPr/>
        </p:nvPicPr>
        <p:blipFill rotWithShape="1">
          <a:blip r:embed="rId3">
            <a:alphaModFix/>
          </a:blip>
          <a:srcRect b="45566" l="0" r="0" t="0"/>
          <a:stretch/>
        </p:blipFill>
        <p:spPr>
          <a:xfrm>
            <a:off x="989363" y="487525"/>
            <a:ext cx="3336051" cy="2633876"/>
          </a:xfrm>
          <a:prstGeom prst="rect">
            <a:avLst/>
          </a:prstGeom>
          <a:noFill/>
          <a:ln>
            <a:noFill/>
          </a:ln>
        </p:spPr>
      </p:pic>
      <p:pic>
        <p:nvPicPr>
          <p:cNvPr id="340" name="Google Shape;340;p48" title="Screenshot 2025-12-17 at 4.01.49 PM.png"/>
          <p:cNvPicPr preferRelativeResize="0"/>
          <p:nvPr/>
        </p:nvPicPr>
        <p:blipFill rotWithShape="1">
          <a:blip r:embed="rId3">
            <a:alphaModFix/>
          </a:blip>
          <a:srcRect b="0" l="0" r="0" t="54648"/>
          <a:stretch/>
        </p:blipFill>
        <p:spPr>
          <a:xfrm>
            <a:off x="4325413" y="487524"/>
            <a:ext cx="4004072" cy="2633876"/>
          </a:xfrm>
          <a:prstGeom prst="rect">
            <a:avLst/>
          </a:prstGeom>
          <a:noFill/>
          <a:ln>
            <a:noFill/>
          </a:ln>
        </p:spPr>
      </p:pic>
      <p:sp>
        <p:nvSpPr>
          <p:cNvPr id="341" name="Google Shape;341;p48"/>
          <p:cNvSpPr txBox="1"/>
          <p:nvPr/>
        </p:nvSpPr>
        <p:spPr>
          <a:xfrm>
            <a:off x="1323700" y="3284200"/>
            <a:ext cx="6690600" cy="1091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2100">
                <a:solidFill>
                  <a:srgbClr val="00B0F0"/>
                </a:solidFill>
                <a:latin typeface="Calibri"/>
                <a:ea typeface="Calibri"/>
                <a:cs typeface="Calibri"/>
                <a:sym typeface="Calibri"/>
              </a:rPr>
              <a:t>Try</a:t>
            </a:r>
            <a:r>
              <a:rPr lang="en-US" sz="2100">
                <a:solidFill>
                  <a:schemeClr val="dk1"/>
                </a:solidFill>
                <a:latin typeface="Calibri"/>
                <a:ea typeface="Calibri"/>
                <a:cs typeface="Calibri"/>
                <a:sym typeface="Calibri"/>
              </a:rPr>
              <a:t>: Generate few random striped images, and make note of how the brightness value plots change corresponding to the stripe patterns.</a:t>
            </a:r>
            <a:endParaRPr sz="2100">
              <a:solidFill>
                <a:schemeClr val="dk1"/>
              </a:solidFill>
              <a:latin typeface="Calibri"/>
              <a:ea typeface="Calibri"/>
              <a:cs typeface="Calibri"/>
              <a:sym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0" name="Shape 170"/>
        <p:cNvGrpSpPr/>
        <p:nvPr/>
      </p:nvGrpSpPr>
      <p:grpSpPr>
        <a:xfrm>
          <a:off x="0" y="0"/>
          <a:ext cx="0" cy="0"/>
          <a:chOff x="0" y="0"/>
          <a:chExt cx="0" cy="0"/>
        </a:xfrm>
      </p:grpSpPr>
      <p:sp>
        <p:nvSpPr>
          <p:cNvPr id="171" name="Google Shape;171;p22"/>
          <p:cNvSpPr txBox="1"/>
          <p:nvPr>
            <p:ph type="title"/>
          </p:nvPr>
        </p:nvSpPr>
        <p:spPr>
          <a:xfrm>
            <a:off x="639424" y="259770"/>
            <a:ext cx="7938900" cy="6867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en-US"/>
              <a:t>Watch: The Boy Who Invented Braille</a:t>
            </a:r>
            <a:endParaRPr/>
          </a:p>
        </p:txBody>
      </p:sp>
      <p:pic>
        <p:nvPicPr>
          <p:cNvPr descr="How 15-year-old Louis Braille invented a revolutionary tactile code for the visually impaired.&#10;Subscribe to BBC Ideas 👉 https://bbc.in/2F6ipav&#10;---------------------&#10;Do you have a curious mind? You’re in the right place.&#10;&#10;Our aim on BBC Ideas is to feed your curiosity, to open your mind to new perspectives, and to leave you that little bit smarter.  &#10;&#10;So dive in. Let us know what you think. And make sure to subscribe!  👉https://bbc.in/2F6ipav&#10; &#10;Visit our website to see all of our videos: https://www.bbc.com/ideas&#10;And follow BBC Ideas on Twitter: https://twitter.com/bbcideas&#10;&#10;#braille" id="172" name="Google Shape;172;p22" title="The incredible story of the boy who invented Braille | BBC Ideas">
            <a:hlinkClick r:id="rId3"/>
          </p:cNvPr>
          <p:cNvPicPr preferRelativeResize="0"/>
          <p:nvPr/>
        </p:nvPicPr>
        <p:blipFill>
          <a:blip r:embed="rId4">
            <a:alphaModFix/>
          </a:blip>
          <a:stretch>
            <a:fillRect/>
          </a:stretch>
        </p:blipFill>
        <p:spPr>
          <a:xfrm>
            <a:off x="1633100" y="1076150"/>
            <a:ext cx="5460310" cy="30714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2"/>
                                        </p:tgtEl>
                                        <p:attrNameLst>
                                          <p:attrName>style.visibility</p:attrName>
                                        </p:attrNameLst>
                                      </p:cBhvr>
                                      <p:to>
                                        <p:strVal val="visible"/>
                                      </p:to>
                                    </p:set>
                                    <p:animEffect filter="fade" transition="in">
                                      <p:cBhvr>
                                        <p:cTn dur="1000"/>
                                        <p:tgtEl>
                                          <p:spTgt spid="17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5" name="Shape 345"/>
        <p:cNvGrpSpPr/>
        <p:nvPr/>
      </p:nvGrpSpPr>
      <p:grpSpPr>
        <a:xfrm>
          <a:off x="0" y="0"/>
          <a:ext cx="0" cy="0"/>
          <a:chOff x="0" y="0"/>
          <a:chExt cx="0" cy="0"/>
        </a:xfrm>
      </p:grpSpPr>
      <p:pic>
        <p:nvPicPr>
          <p:cNvPr id="346" name="Google Shape;346;p49" title="Screenshot 2025-12-17 at 4.05.29 PM.png"/>
          <p:cNvPicPr preferRelativeResize="0"/>
          <p:nvPr/>
        </p:nvPicPr>
        <p:blipFill>
          <a:blip r:embed="rId3">
            <a:alphaModFix/>
          </a:blip>
          <a:stretch>
            <a:fillRect/>
          </a:stretch>
        </p:blipFill>
        <p:spPr>
          <a:xfrm>
            <a:off x="458775" y="402175"/>
            <a:ext cx="4357375" cy="3496125"/>
          </a:xfrm>
          <a:prstGeom prst="rect">
            <a:avLst/>
          </a:prstGeom>
          <a:noFill/>
          <a:ln>
            <a:noFill/>
          </a:ln>
        </p:spPr>
      </p:pic>
      <p:pic>
        <p:nvPicPr>
          <p:cNvPr id="347" name="Google Shape;347;p49"/>
          <p:cNvPicPr preferRelativeResize="0"/>
          <p:nvPr/>
        </p:nvPicPr>
        <p:blipFill>
          <a:blip r:embed="rId4">
            <a:alphaModFix/>
          </a:blip>
          <a:stretch>
            <a:fillRect/>
          </a:stretch>
        </p:blipFill>
        <p:spPr>
          <a:xfrm>
            <a:off x="4939825" y="503775"/>
            <a:ext cx="632750" cy="632750"/>
          </a:xfrm>
          <a:prstGeom prst="rect">
            <a:avLst/>
          </a:prstGeom>
          <a:noFill/>
          <a:ln>
            <a:noFill/>
          </a:ln>
        </p:spPr>
      </p:pic>
      <p:sp>
        <p:nvSpPr>
          <p:cNvPr id="348" name="Google Shape;348;p49"/>
          <p:cNvSpPr txBox="1"/>
          <p:nvPr/>
        </p:nvSpPr>
        <p:spPr>
          <a:xfrm>
            <a:off x="5572575" y="449225"/>
            <a:ext cx="2904000" cy="1626300"/>
          </a:xfrm>
          <a:prstGeom prst="rect">
            <a:avLst/>
          </a:prstGeom>
          <a:noFill/>
          <a:ln>
            <a:noFill/>
          </a:ln>
        </p:spPr>
        <p:txBody>
          <a:bodyPr anchorCtr="0" anchor="t" bIns="91425" lIns="91425" spcFirstLastPara="1" rIns="91425" wrap="square" tIns="91425">
            <a:spAutoFit/>
          </a:bodyPr>
          <a:lstStyle/>
          <a:p>
            <a:pPr indent="0" lvl="0" marL="0" rtl="0" algn="l">
              <a:lnSpc>
                <a:spcPct val="100000"/>
              </a:lnSpc>
              <a:spcBef>
                <a:spcPts val="200"/>
              </a:spcBef>
              <a:spcAft>
                <a:spcPts val="0"/>
              </a:spcAft>
              <a:buClr>
                <a:schemeClr val="dk1"/>
              </a:buClr>
              <a:buSzPts val="1100"/>
              <a:buFont typeface="Arial"/>
              <a:buNone/>
            </a:pPr>
            <a:r>
              <a:rPr b="1" lang="en-US" sz="1150">
                <a:solidFill>
                  <a:srgbClr val="00B0F0"/>
                </a:solidFill>
                <a:latin typeface="Calibri"/>
                <a:ea typeface="Calibri"/>
                <a:cs typeface="Calibri"/>
                <a:sym typeface="Calibri"/>
              </a:rPr>
              <a:t>Challenge</a:t>
            </a:r>
            <a:r>
              <a:rPr lang="en-US" sz="1150">
                <a:solidFill>
                  <a:srgbClr val="212121"/>
                </a:solidFill>
                <a:latin typeface="Calibri"/>
                <a:ea typeface="Calibri"/>
                <a:cs typeface="Calibri"/>
                <a:sym typeface="Calibri"/>
              </a:rPr>
              <a:t>: Close your eyes and listen to the sounds again. Can you visualize the striped image just by listening to the sounds?</a:t>
            </a:r>
            <a:endParaRPr sz="1150">
              <a:solidFill>
                <a:srgbClr val="212121"/>
              </a:solidFill>
              <a:latin typeface="Calibri"/>
              <a:ea typeface="Calibri"/>
              <a:cs typeface="Calibri"/>
              <a:sym typeface="Calibri"/>
            </a:endParaRPr>
          </a:p>
          <a:p>
            <a:pPr indent="-301625" lvl="0" marL="457200" rtl="0" algn="l">
              <a:lnSpc>
                <a:spcPct val="100000"/>
              </a:lnSpc>
              <a:spcBef>
                <a:spcPts val="200"/>
              </a:spcBef>
              <a:spcAft>
                <a:spcPts val="0"/>
              </a:spcAft>
              <a:buClr>
                <a:srgbClr val="212121"/>
              </a:buClr>
              <a:buSzPts val="1150"/>
              <a:buFont typeface="Calibri"/>
              <a:buChar char="●"/>
            </a:pPr>
            <a:r>
              <a:rPr lang="en-US" sz="1150">
                <a:solidFill>
                  <a:srgbClr val="212121"/>
                </a:solidFill>
                <a:latin typeface="Calibri"/>
                <a:ea typeface="Calibri"/>
                <a:cs typeface="Calibri"/>
                <a:sym typeface="Calibri"/>
              </a:rPr>
              <a:t>How many stripes are there in total?</a:t>
            </a:r>
            <a:endParaRPr sz="1150">
              <a:solidFill>
                <a:srgbClr val="212121"/>
              </a:solidFill>
              <a:latin typeface="Calibri"/>
              <a:ea typeface="Calibri"/>
              <a:cs typeface="Calibri"/>
              <a:sym typeface="Calibri"/>
            </a:endParaRPr>
          </a:p>
          <a:p>
            <a:pPr indent="-301625" lvl="0" marL="457200" rtl="0" algn="l">
              <a:lnSpc>
                <a:spcPct val="100000"/>
              </a:lnSpc>
              <a:spcBef>
                <a:spcPts val="0"/>
              </a:spcBef>
              <a:spcAft>
                <a:spcPts val="0"/>
              </a:spcAft>
              <a:buClr>
                <a:srgbClr val="212121"/>
              </a:buClr>
              <a:buSzPts val="1150"/>
              <a:buFont typeface="Calibri"/>
              <a:buChar char="●"/>
            </a:pPr>
            <a:r>
              <a:rPr lang="en-US" sz="1150">
                <a:solidFill>
                  <a:srgbClr val="212121"/>
                </a:solidFill>
                <a:latin typeface="Calibri"/>
                <a:ea typeface="Calibri"/>
                <a:cs typeface="Calibri"/>
                <a:sym typeface="Calibri"/>
              </a:rPr>
              <a:t>How many black stripes are there? How many white?</a:t>
            </a:r>
            <a:endParaRPr sz="1150">
              <a:solidFill>
                <a:srgbClr val="212121"/>
              </a:solidFill>
              <a:latin typeface="Calibri"/>
              <a:ea typeface="Calibri"/>
              <a:cs typeface="Calibri"/>
              <a:sym typeface="Calibri"/>
            </a:endParaRPr>
          </a:p>
          <a:p>
            <a:pPr indent="-301625" lvl="0" marL="457200" rtl="0" algn="l">
              <a:lnSpc>
                <a:spcPct val="100000"/>
              </a:lnSpc>
              <a:spcBef>
                <a:spcPts val="0"/>
              </a:spcBef>
              <a:spcAft>
                <a:spcPts val="0"/>
              </a:spcAft>
              <a:buClr>
                <a:srgbClr val="212121"/>
              </a:buClr>
              <a:buSzPts val="1150"/>
              <a:buFont typeface="Calibri"/>
              <a:buChar char="●"/>
            </a:pPr>
            <a:r>
              <a:rPr lang="en-US" sz="1150">
                <a:solidFill>
                  <a:srgbClr val="212121"/>
                </a:solidFill>
                <a:latin typeface="Calibri"/>
                <a:ea typeface="Calibri"/>
                <a:cs typeface="Calibri"/>
                <a:sym typeface="Calibri"/>
              </a:rPr>
              <a:t>Can you tell which stripes are wide and which are thin?</a:t>
            </a:r>
            <a:endParaRPr sz="2200">
              <a:solidFill>
                <a:schemeClr val="dk1"/>
              </a:solidFill>
              <a:latin typeface="Calibri"/>
              <a:ea typeface="Calibri"/>
              <a:cs typeface="Calibri"/>
              <a:sym typeface="Calibri"/>
            </a:endParaRPr>
          </a:p>
        </p:txBody>
      </p:sp>
      <p:pic>
        <p:nvPicPr>
          <p:cNvPr id="349" name="Google Shape;349;p49"/>
          <p:cNvPicPr preferRelativeResize="0"/>
          <p:nvPr/>
        </p:nvPicPr>
        <p:blipFill>
          <a:blip r:embed="rId5">
            <a:alphaModFix/>
          </a:blip>
          <a:stretch>
            <a:fillRect/>
          </a:stretch>
        </p:blipFill>
        <p:spPr>
          <a:xfrm>
            <a:off x="4950488" y="2337200"/>
            <a:ext cx="711843" cy="632750"/>
          </a:xfrm>
          <a:prstGeom prst="rect">
            <a:avLst/>
          </a:prstGeom>
          <a:noFill/>
          <a:ln>
            <a:noFill/>
          </a:ln>
        </p:spPr>
      </p:pic>
      <p:sp>
        <p:nvSpPr>
          <p:cNvPr id="350" name="Google Shape;350;p49"/>
          <p:cNvSpPr txBox="1"/>
          <p:nvPr/>
        </p:nvSpPr>
        <p:spPr>
          <a:xfrm>
            <a:off x="5742125" y="2337200"/>
            <a:ext cx="2679900" cy="1777800"/>
          </a:xfrm>
          <a:prstGeom prst="rect">
            <a:avLst/>
          </a:prstGeom>
          <a:noFill/>
          <a:ln>
            <a:noFill/>
          </a:ln>
        </p:spPr>
        <p:txBody>
          <a:bodyPr anchorCtr="0" anchor="t" bIns="91425" lIns="91425" spcFirstLastPara="1" rIns="91425" wrap="square" tIns="91425">
            <a:spAutoFit/>
          </a:bodyPr>
          <a:lstStyle/>
          <a:p>
            <a:pPr indent="0" lvl="0" marL="0" rtl="0" algn="l">
              <a:lnSpc>
                <a:spcPct val="100000"/>
              </a:lnSpc>
              <a:spcBef>
                <a:spcPts val="0"/>
              </a:spcBef>
              <a:spcAft>
                <a:spcPts val="0"/>
              </a:spcAft>
              <a:buNone/>
            </a:pPr>
            <a:r>
              <a:rPr b="1" lang="en-US" sz="1150">
                <a:solidFill>
                  <a:srgbClr val="00B0F0"/>
                </a:solidFill>
                <a:latin typeface="Calibri"/>
                <a:ea typeface="Calibri"/>
                <a:cs typeface="Calibri"/>
                <a:sym typeface="Calibri"/>
              </a:rPr>
              <a:t>Challenge</a:t>
            </a:r>
            <a:r>
              <a:rPr b="1" lang="en-US" sz="1150">
                <a:solidFill>
                  <a:srgbClr val="212121"/>
                </a:solidFill>
                <a:latin typeface="Calibri"/>
                <a:ea typeface="Calibri"/>
                <a:cs typeface="Calibri"/>
                <a:sym typeface="Calibri"/>
              </a:rPr>
              <a:t>: </a:t>
            </a:r>
            <a:r>
              <a:rPr lang="en-US" sz="1150">
                <a:solidFill>
                  <a:srgbClr val="212121"/>
                </a:solidFill>
                <a:latin typeface="Calibri"/>
                <a:ea typeface="Calibri"/>
                <a:cs typeface="Calibri"/>
                <a:sym typeface="Calibri"/>
              </a:rPr>
              <a:t>Grab a blank strip of paper and draw the striped image we generated with MATLAB. Copy it as closely as you can. Pull this image strip across the micro:bit device you built earlier. What are some differences you notice between how the micro:bit translates the stripes into sounds compared to MATLAB? Is one translation more accurate than the other?</a:t>
            </a:r>
            <a:endParaRPr sz="2200">
              <a:solidFill>
                <a:schemeClr val="dk1"/>
              </a:solidFill>
              <a:latin typeface="Calibri"/>
              <a:ea typeface="Calibri"/>
              <a:cs typeface="Calibri"/>
              <a:sym typeface="Calibri"/>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4" name="Shape 354"/>
        <p:cNvGrpSpPr/>
        <p:nvPr/>
      </p:nvGrpSpPr>
      <p:grpSpPr>
        <a:xfrm>
          <a:off x="0" y="0"/>
          <a:ext cx="0" cy="0"/>
          <a:chOff x="0" y="0"/>
          <a:chExt cx="0" cy="0"/>
        </a:xfrm>
      </p:grpSpPr>
      <p:pic>
        <p:nvPicPr>
          <p:cNvPr id="355" name="Google Shape;355;p50" title="Screenshot 2025-12-17 at 4.09.04 PM.png"/>
          <p:cNvPicPr preferRelativeResize="0"/>
          <p:nvPr/>
        </p:nvPicPr>
        <p:blipFill>
          <a:blip r:embed="rId3">
            <a:alphaModFix/>
          </a:blip>
          <a:stretch>
            <a:fillRect/>
          </a:stretch>
        </p:blipFill>
        <p:spPr>
          <a:xfrm>
            <a:off x="633950" y="293200"/>
            <a:ext cx="3736900" cy="3619549"/>
          </a:xfrm>
          <a:prstGeom prst="rect">
            <a:avLst/>
          </a:prstGeom>
          <a:noFill/>
          <a:ln>
            <a:noFill/>
          </a:ln>
        </p:spPr>
      </p:pic>
      <p:sp>
        <p:nvSpPr>
          <p:cNvPr id="356" name="Google Shape;356;p50"/>
          <p:cNvSpPr txBox="1"/>
          <p:nvPr/>
        </p:nvSpPr>
        <p:spPr>
          <a:xfrm>
            <a:off x="4670875" y="293200"/>
            <a:ext cx="3975600" cy="1354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900">
                <a:solidFill>
                  <a:schemeClr val="dk1"/>
                </a:solidFill>
                <a:latin typeface="Calibri"/>
                <a:ea typeface="Calibri"/>
                <a:cs typeface="Calibri"/>
                <a:sym typeface="Calibri"/>
              </a:rPr>
              <a:t>For this activity, you can:</a:t>
            </a:r>
            <a:endParaRPr sz="1900">
              <a:solidFill>
                <a:schemeClr val="dk1"/>
              </a:solidFill>
              <a:latin typeface="Calibri"/>
              <a:ea typeface="Calibri"/>
              <a:cs typeface="Calibri"/>
              <a:sym typeface="Calibri"/>
            </a:endParaRPr>
          </a:p>
          <a:p>
            <a:pPr indent="-349250" lvl="0" marL="457200" rtl="0" algn="l">
              <a:spcBef>
                <a:spcPts val="0"/>
              </a:spcBef>
              <a:spcAft>
                <a:spcPts val="0"/>
              </a:spcAft>
              <a:buClr>
                <a:schemeClr val="dk1"/>
              </a:buClr>
              <a:buSzPts val="1900"/>
              <a:buFont typeface="Calibri"/>
              <a:buAutoNum type="arabicPeriod"/>
            </a:pPr>
            <a:r>
              <a:rPr lang="en-US" sz="1900">
                <a:solidFill>
                  <a:schemeClr val="dk1"/>
                </a:solidFill>
                <a:latin typeface="Calibri"/>
                <a:ea typeface="Calibri"/>
                <a:cs typeface="Calibri"/>
                <a:sym typeface="Calibri"/>
              </a:rPr>
              <a:t>Upload a picture </a:t>
            </a:r>
            <a:r>
              <a:rPr i="1" lang="en-US" sz="1900">
                <a:solidFill>
                  <a:schemeClr val="dk1"/>
                </a:solidFill>
                <a:latin typeface="Calibri"/>
                <a:ea typeface="Calibri"/>
                <a:cs typeface="Calibri"/>
                <a:sym typeface="Calibri"/>
              </a:rPr>
              <a:t>or</a:t>
            </a:r>
            <a:endParaRPr i="1" sz="1900">
              <a:solidFill>
                <a:schemeClr val="dk1"/>
              </a:solidFill>
              <a:latin typeface="Calibri"/>
              <a:ea typeface="Calibri"/>
              <a:cs typeface="Calibri"/>
              <a:sym typeface="Calibri"/>
            </a:endParaRPr>
          </a:p>
          <a:p>
            <a:pPr indent="-349250" lvl="0" marL="457200" rtl="0" algn="l">
              <a:spcBef>
                <a:spcPts val="0"/>
              </a:spcBef>
              <a:spcAft>
                <a:spcPts val="0"/>
              </a:spcAft>
              <a:buClr>
                <a:schemeClr val="dk1"/>
              </a:buClr>
              <a:buSzPts val="1900"/>
              <a:buFont typeface="Calibri"/>
              <a:buAutoNum type="arabicPeriod"/>
            </a:pPr>
            <a:r>
              <a:rPr lang="en-US" sz="1900">
                <a:solidFill>
                  <a:schemeClr val="dk1"/>
                </a:solidFill>
                <a:latin typeface="Calibri"/>
                <a:ea typeface="Calibri"/>
                <a:cs typeface="Calibri"/>
                <a:sym typeface="Calibri"/>
              </a:rPr>
              <a:t>Load an example image </a:t>
            </a:r>
            <a:r>
              <a:rPr i="1" lang="en-US" sz="1900">
                <a:solidFill>
                  <a:schemeClr val="dk1"/>
                </a:solidFill>
                <a:latin typeface="Calibri"/>
                <a:ea typeface="Calibri"/>
                <a:cs typeface="Calibri"/>
                <a:sym typeface="Calibri"/>
              </a:rPr>
              <a:t>or</a:t>
            </a:r>
            <a:endParaRPr i="1" sz="1900">
              <a:solidFill>
                <a:schemeClr val="dk1"/>
              </a:solidFill>
              <a:latin typeface="Calibri"/>
              <a:ea typeface="Calibri"/>
              <a:cs typeface="Calibri"/>
              <a:sym typeface="Calibri"/>
            </a:endParaRPr>
          </a:p>
          <a:p>
            <a:pPr indent="-349250" lvl="0" marL="457200" rtl="0" algn="l">
              <a:spcBef>
                <a:spcPts val="0"/>
              </a:spcBef>
              <a:spcAft>
                <a:spcPts val="0"/>
              </a:spcAft>
              <a:buClr>
                <a:schemeClr val="dk1"/>
              </a:buClr>
              <a:buSzPts val="1900"/>
              <a:buFont typeface="Calibri"/>
              <a:buAutoNum type="arabicPeriod"/>
            </a:pPr>
            <a:r>
              <a:rPr lang="en-US" sz="1900">
                <a:solidFill>
                  <a:schemeClr val="dk1"/>
                </a:solidFill>
                <a:latin typeface="Calibri"/>
                <a:ea typeface="Calibri"/>
                <a:cs typeface="Calibri"/>
                <a:sym typeface="Calibri"/>
              </a:rPr>
              <a:t>Take a picture with your webcam</a:t>
            </a:r>
            <a:endParaRPr sz="1900">
              <a:solidFill>
                <a:schemeClr val="dk1"/>
              </a:solidFill>
              <a:latin typeface="Calibri"/>
              <a:ea typeface="Calibri"/>
              <a:cs typeface="Calibri"/>
              <a:sym typeface="Calibri"/>
            </a:endParaRPr>
          </a:p>
        </p:txBody>
      </p:sp>
      <p:pic>
        <p:nvPicPr>
          <p:cNvPr id="357" name="Google Shape;357;p50" title="Screenshot 2025-12-17 at 4.11.20 PM.png"/>
          <p:cNvPicPr preferRelativeResize="0"/>
          <p:nvPr/>
        </p:nvPicPr>
        <p:blipFill>
          <a:blip r:embed="rId4">
            <a:alphaModFix/>
          </a:blip>
          <a:stretch>
            <a:fillRect/>
          </a:stretch>
        </p:blipFill>
        <p:spPr>
          <a:xfrm>
            <a:off x="4876438" y="1868300"/>
            <a:ext cx="1450526" cy="2393126"/>
          </a:xfrm>
          <a:prstGeom prst="rect">
            <a:avLst/>
          </a:prstGeom>
          <a:noFill/>
          <a:ln>
            <a:noFill/>
          </a:ln>
        </p:spPr>
      </p:pic>
      <p:sp>
        <p:nvSpPr>
          <p:cNvPr id="358" name="Google Shape;358;p50"/>
          <p:cNvSpPr txBox="1"/>
          <p:nvPr/>
        </p:nvSpPr>
        <p:spPr>
          <a:xfrm>
            <a:off x="6326975" y="3593025"/>
            <a:ext cx="1885500" cy="668400"/>
          </a:xfrm>
          <a:prstGeom prst="rect">
            <a:avLst/>
          </a:prstGeom>
          <a:solidFill>
            <a:schemeClr val="lt1"/>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1600">
                <a:solidFill>
                  <a:schemeClr val="dk1"/>
                </a:solidFill>
                <a:latin typeface="Calibri"/>
                <a:ea typeface="Calibri"/>
                <a:cs typeface="Calibri"/>
                <a:sym typeface="Calibri"/>
              </a:rPr>
              <a:t>One of the example images: ‘cat1’</a:t>
            </a:r>
            <a:endParaRPr sz="1600">
              <a:solidFill>
                <a:schemeClr val="dk1"/>
              </a:solidFill>
              <a:latin typeface="Calibri"/>
              <a:ea typeface="Calibri"/>
              <a:cs typeface="Calibri"/>
              <a:sym typeface="Calibri"/>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2" name="Shape 362"/>
        <p:cNvGrpSpPr/>
        <p:nvPr/>
      </p:nvGrpSpPr>
      <p:grpSpPr>
        <a:xfrm>
          <a:off x="0" y="0"/>
          <a:ext cx="0" cy="0"/>
          <a:chOff x="0" y="0"/>
          <a:chExt cx="0" cy="0"/>
        </a:xfrm>
      </p:grpSpPr>
      <p:pic>
        <p:nvPicPr>
          <p:cNvPr id="363" name="Google Shape;363;p51" title="Screenshot 2025-12-17 at 4.13.51 PM.png"/>
          <p:cNvPicPr preferRelativeResize="0"/>
          <p:nvPr/>
        </p:nvPicPr>
        <p:blipFill>
          <a:blip r:embed="rId3">
            <a:alphaModFix/>
          </a:blip>
          <a:stretch>
            <a:fillRect/>
          </a:stretch>
        </p:blipFill>
        <p:spPr>
          <a:xfrm>
            <a:off x="513775" y="497750"/>
            <a:ext cx="2426176" cy="3913725"/>
          </a:xfrm>
          <a:prstGeom prst="rect">
            <a:avLst/>
          </a:prstGeom>
          <a:noFill/>
          <a:ln>
            <a:noFill/>
          </a:ln>
        </p:spPr>
      </p:pic>
      <p:pic>
        <p:nvPicPr>
          <p:cNvPr id="364" name="Google Shape;364;p51" title="Screenshot 2025-12-17 at 4.14.19 PM.png"/>
          <p:cNvPicPr preferRelativeResize="0"/>
          <p:nvPr/>
        </p:nvPicPr>
        <p:blipFill>
          <a:blip r:embed="rId4">
            <a:alphaModFix/>
          </a:blip>
          <a:stretch>
            <a:fillRect/>
          </a:stretch>
        </p:blipFill>
        <p:spPr>
          <a:xfrm>
            <a:off x="2939950" y="497750"/>
            <a:ext cx="3382864" cy="3913724"/>
          </a:xfrm>
          <a:prstGeom prst="rect">
            <a:avLst/>
          </a:prstGeom>
          <a:noFill/>
          <a:ln>
            <a:noFill/>
          </a:ln>
        </p:spPr>
      </p:pic>
      <p:pic>
        <p:nvPicPr>
          <p:cNvPr id="365" name="Google Shape;365;p51" title="Screenshot 2025-12-17 at 4.14.49 PM.png"/>
          <p:cNvPicPr preferRelativeResize="0"/>
          <p:nvPr/>
        </p:nvPicPr>
        <p:blipFill>
          <a:blip r:embed="rId5">
            <a:alphaModFix/>
          </a:blip>
          <a:stretch>
            <a:fillRect/>
          </a:stretch>
        </p:blipFill>
        <p:spPr>
          <a:xfrm>
            <a:off x="5506953" y="1868350"/>
            <a:ext cx="3156276" cy="2399675"/>
          </a:xfrm>
          <a:prstGeom prst="rect">
            <a:avLst/>
          </a:prstGeom>
          <a:noFill/>
          <a:ln>
            <a:noFill/>
          </a:ln>
        </p:spPr>
      </p:pic>
      <p:sp>
        <p:nvSpPr>
          <p:cNvPr id="366" name="Google Shape;366;p51"/>
          <p:cNvSpPr txBox="1"/>
          <p:nvPr/>
        </p:nvSpPr>
        <p:spPr>
          <a:xfrm>
            <a:off x="6390425" y="318000"/>
            <a:ext cx="2272800" cy="1488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1300">
                <a:solidFill>
                  <a:srgbClr val="00B0F0"/>
                </a:solidFill>
                <a:latin typeface="Calibri"/>
                <a:ea typeface="Calibri"/>
                <a:cs typeface="Calibri"/>
                <a:sym typeface="Calibri"/>
              </a:rPr>
              <a:t>Reflect</a:t>
            </a:r>
            <a:r>
              <a:rPr lang="en-US" sz="1300">
                <a:solidFill>
                  <a:schemeClr val="dk1"/>
                </a:solidFill>
                <a:latin typeface="Calibri"/>
                <a:ea typeface="Calibri"/>
                <a:cs typeface="Calibri"/>
                <a:sym typeface="Calibri"/>
              </a:rPr>
              <a:t>: Try to match the brightness values to the image row you selected. Does the plot make sense? How well do the brightness values track the dark and bright pixels along the image row?</a:t>
            </a:r>
            <a:endParaRPr sz="1300">
              <a:solidFill>
                <a:schemeClr val="dk1"/>
              </a:solidFill>
              <a:latin typeface="Calibri"/>
              <a:ea typeface="Calibri"/>
              <a:cs typeface="Calibri"/>
              <a:sym typeface="Calibri"/>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0" name="Shape 370"/>
        <p:cNvGrpSpPr/>
        <p:nvPr/>
      </p:nvGrpSpPr>
      <p:grpSpPr>
        <a:xfrm>
          <a:off x="0" y="0"/>
          <a:ext cx="0" cy="0"/>
          <a:chOff x="0" y="0"/>
          <a:chExt cx="0" cy="0"/>
        </a:xfrm>
      </p:grpSpPr>
      <p:pic>
        <p:nvPicPr>
          <p:cNvPr id="371" name="Google Shape;371;p52" title="Screenshot 2025-12-17 at 4.18.11 PM.png"/>
          <p:cNvPicPr preferRelativeResize="0"/>
          <p:nvPr/>
        </p:nvPicPr>
        <p:blipFill>
          <a:blip r:embed="rId3">
            <a:alphaModFix/>
          </a:blip>
          <a:stretch>
            <a:fillRect/>
          </a:stretch>
        </p:blipFill>
        <p:spPr>
          <a:xfrm>
            <a:off x="1257075" y="400250"/>
            <a:ext cx="3270149" cy="4154701"/>
          </a:xfrm>
          <a:prstGeom prst="rect">
            <a:avLst/>
          </a:prstGeom>
          <a:noFill/>
          <a:ln>
            <a:noFill/>
          </a:ln>
        </p:spPr>
      </p:pic>
      <p:sp>
        <p:nvSpPr>
          <p:cNvPr id="372" name="Google Shape;372;p52"/>
          <p:cNvSpPr txBox="1"/>
          <p:nvPr/>
        </p:nvSpPr>
        <p:spPr>
          <a:xfrm>
            <a:off x="4636750" y="1013950"/>
            <a:ext cx="4029900" cy="1339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1500">
                <a:solidFill>
                  <a:srgbClr val="00B0F0"/>
                </a:solidFill>
                <a:latin typeface="Calibri"/>
                <a:ea typeface="Calibri"/>
                <a:cs typeface="Calibri"/>
                <a:sym typeface="Calibri"/>
              </a:rPr>
              <a:t>Smoothing</a:t>
            </a:r>
            <a:r>
              <a:rPr b="1" lang="en-US" sz="1500">
                <a:solidFill>
                  <a:schemeClr val="dk1"/>
                </a:solidFill>
                <a:latin typeface="Calibri"/>
                <a:ea typeface="Calibri"/>
                <a:cs typeface="Calibri"/>
                <a:sym typeface="Calibri"/>
              </a:rPr>
              <a:t>: </a:t>
            </a:r>
            <a:r>
              <a:rPr lang="en-US" sz="1500">
                <a:solidFill>
                  <a:srgbClr val="212121"/>
                </a:solidFill>
                <a:latin typeface="Calibri"/>
                <a:ea typeface="Calibri"/>
                <a:cs typeface="Calibri"/>
                <a:sym typeface="Calibri"/>
              </a:rPr>
              <a:t>A common step when scientists and engineers are trying to understand different signals (like brightness or sound signals). It helps to make patterns clearer, reduce noise, and make signals easier to analyze. </a:t>
            </a:r>
            <a:endParaRPr/>
          </a:p>
        </p:txBody>
      </p:sp>
      <p:sp>
        <p:nvSpPr>
          <p:cNvPr id="373" name="Google Shape;373;p52"/>
          <p:cNvSpPr txBox="1"/>
          <p:nvPr/>
        </p:nvSpPr>
        <p:spPr>
          <a:xfrm>
            <a:off x="4752675" y="2741475"/>
            <a:ext cx="3625200" cy="1339200"/>
          </a:xfrm>
          <a:prstGeom prst="rect">
            <a:avLst/>
          </a:prstGeom>
          <a:noFill/>
          <a:ln>
            <a:noFill/>
          </a:ln>
        </p:spPr>
        <p:txBody>
          <a:bodyPr anchorCtr="0" anchor="t" bIns="91425" lIns="91425" spcFirstLastPara="1" rIns="91425" wrap="square" tIns="91425">
            <a:spAutoFit/>
          </a:bodyPr>
          <a:lstStyle/>
          <a:p>
            <a:pPr indent="0" lvl="0" marL="0" rtl="0" algn="l">
              <a:lnSpc>
                <a:spcPct val="100000"/>
              </a:lnSpc>
              <a:spcBef>
                <a:spcPts val="800"/>
              </a:spcBef>
              <a:spcAft>
                <a:spcPts val="700"/>
              </a:spcAft>
              <a:buNone/>
            </a:pPr>
            <a:r>
              <a:rPr b="1" lang="en-US" sz="1500">
                <a:solidFill>
                  <a:srgbClr val="00B0F0"/>
                </a:solidFill>
                <a:latin typeface="Calibri"/>
                <a:ea typeface="Calibri"/>
                <a:cs typeface="Calibri"/>
                <a:sym typeface="Calibri"/>
              </a:rPr>
              <a:t>Try</a:t>
            </a:r>
            <a:r>
              <a:rPr b="1" lang="en-US" sz="1500">
                <a:solidFill>
                  <a:srgbClr val="212121"/>
                </a:solidFill>
                <a:latin typeface="Calibri"/>
                <a:ea typeface="Calibri"/>
                <a:cs typeface="Calibri"/>
                <a:sym typeface="Calibri"/>
              </a:rPr>
              <a:t> </a:t>
            </a:r>
            <a:r>
              <a:rPr lang="en-US" sz="1500">
                <a:solidFill>
                  <a:srgbClr val="212121"/>
                </a:solidFill>
                <a:latin typeface="Calibri"/>
                <a:ea typeface="Calibri"/>
                <a:cs typeface="Calibri"/>
                <a:sym typeface="Calibri"/>
              </a:rPr>
              <a:t>applying different amounts of smoothing. Do you think the smoothed signal provides a more useful representation of the brightness changes in the image? Is there such a thing as too much smoothing?</a:t>
            </a:r>
            <a:endParaRPr b="1" sz="1500">
              <a:solidFill>
                <a:srgbClr val="00B0F0"/>
              </a:solidFill>
              <a:latin typeface="Calibri"/>
              <a:ea typeface="Calibri"/>
              <a:cs typeface="Calibri"/>
              <a:sym typeface="Calibri"/>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7" name="Shape 377"/>
        <p:cNvGrpSpPr/>
        <p:nvPr/>
      </p:nvGrpSpPr>
      <p:grpSpPr>
        <a:xfrm>
          <a:off x="0" y="0"/>
          <a:ext cx="0" cy="0"/>
          <a:chOff x="0" y="0"/>
          <a:chExt cx="0" cy="0"/>
        </a:xfrm>
      </p:grpSpPr>
      <p:pic>
        <p:nvPicPr>
          <p:cNvPr id="378" name="Google Shape;378;p53" title="Screenshot 2025-12-17 at 4.21.11 PM.png"/>
          <p:cNvPicPr preferRelativeResize="0"/>
          <p:nvPr/>
        </p:nvPicPr>
        <p:blipFill>
          <a:blip r:embed="rId3">
            <a:alphaModFix/>
          </a:blip>
          <a:stretch>
            <a:fillRect/>
          </a:stretch>
        </p:blipFill>
        <p:spPr>
          <a:xfrm>
            <a:off x="403475" y="381875"/>
            <a:ext cx="3544601" cy="3189574"/>
          </a:xfrm>
          <a:prstGeom prst="rect">
            <a:avLst/>
          </a:prstGeom>
          <a:noFill/>
          <a:ln>
            <a:noFill/>
          </a:ln>
        </p:spPr>
      </p:pic>
      <p:sp>
        <p:nvSpPr>
          <p:cNvPr id="379" name="Google Shape;379;p53"/>
          <p:cNvSpPr txBox="1"/>
          <p:nvPr/>
        </p:nvSpPr>
        <p:spPr>
          <a:xfrm>
            <a:off x="4254925" y="518225"/>
            <a:ext cx="4323300" cy="2770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a:solidFill>
                  <a:srgbClr val="00B0F0"/>
                </a:solidFill>
                <a:latin typeface="Calibri"/>
                <a:ea typeface="Calibri"/>
                <a:cs typeface="Calibri"/>
                <a:sym typeface="Calibri"/>
              </a:rPr>
              <a:t>Sampling Period</a:t>
            </a:r>
            <a:r>
              <a:rPr b="1" lang="en-US">
                <a:solidFill>
                  <a:schemeClr val="dk1"/>
                </a:solidFill>
                <a:latin typeface="Calibri"/>
                <a:ea typeface="Calibri"/>
                <a:cs typeface="Calibri"/>
                <a:sym typeface="Calibri"/>
              </a:rPr>
              <a:t>:</a:t>
            </a:r>
            <a:r>
              <a:rPr lang="en-US">
                <a:solidFill>
                  <a:schemeClr val="dk1"/>
                </a:solidFill>
                <a:latin typeface="Calibri"/>
                <a:ea typeface="Calibri"/>
                <a:cs typeface="Calibri"/>
                <a:sym typeface="Calibri"/>
              </a:rPr>
              <a:t> </a:t>
            </a:r>
            <a:r>
              <a:rPr lang="en-US">
                <a:solidFill>
                  <a:srgbClr val="212121"/>
                </a:solidFill>
                <a:latin typeface="Calibri"/>
                <a:ea typeface="Calibri"/>
                <a:cs typeface="Calibri"/>
                <a:sym typeface="Calibri"/>
              </a:rPr>
              <a:t>When scientists and engineers analyze signals, it's important to choose the right sampling period. Sampling is like taking snapshots of the signal. </a:t>
            </a:r>
            <a:endParaRPr>
              <a:solidFill>
                <a:srgbClr val="212121"/>
              </a:solidFill>
              <a:latin typeface="Calibri"/>
              <a:ea typeface="Calibri"/>
              <a:cs typeface="Calibri"/>
              <a:sym typeface="Calibri"/>
            </a:endParaRPr>
          </a:p>
          <a:p>
            <a:pPr indent="0" lvl="0" marL="0" rtl="0" algn="l">
              <a:spcBef>
                <a:spcPts val="0"/>
              </a:spcBef>
              <a:spcAft>
                <a:spcPts val="0"/>
              </a:spcAft>
              <a:buNone/>
            </a:pPr>
            <a:r>
              <a:t/>
            </a:r>
            <a:endParaRPr>
              <a:solidFill>
                <a:srgbClr val="212121"/>
              </a:solidFill>
              <a:latin typeface="Calibri"/>
              <a:ea typeface="Calibri"/>
              <a:cs typeface="Calibri"/>
              <a:sym typeface="Calibri"/>
            </a:endParaRPr>
          </a:p>
          <a:p>
            <a:pPr indent="0" lvl="0" marL="0" rtl="0" algn="l">
              <a:spcBef>
                <a:spcPts val="0"/>
              </a:spcBef>
              <a:spcAft>
                <a:spcPts val="0"/>
              </a:spcAft>
              <a:buNone/>
            </a:pPr>
            <a:r>
              <a:rPr lang="en-US">
                <a:solidFill>
                  <a:srgbClr val="212121"/>
                </a:solidFill>
                <a:latin typeface="Calibri"/>
                <a:ea typeface="Calibri"/>
                <a:cs typeface="Calibri"/>
                <a:sym typeface="Calibri"/>
              </a:rPr>
              <a:t>If the sampling period is small, we take snapshots of the signal very often. If the sampling period is large, we wait longer between snapshots. </a:t>
            </a:r>
            <a:endParaRPr>
              <a:solidFill>
                <a:srgbClr val="212121"/>
              </a:solidFill>
              <a:latin typeface="Calibri"/>
              <a:ea typeface="Calibri"/>
              <a:cs typeface="Calibri"/>
              <a:sym typeface="Calibri"/>
            </a:endParaRPr>
          </a:p>
          <a:p>
            <a:pPr indent="0" lvl="0" marL="0" rtl="0" algn="l">
              <a:spcBef>
                <a:spcPts val="0"/>
              </a:spcBef>
              <a:spcAft>
                <a:spcPts val="0"/>
              </a:spcAft>
              <a:buNone/>
            </a:pPr>
            <a:r>
              <a:t/>
            </a:r>
            <a:endParaRPr>
              <a:solidFill>
                <a:srgbClr val="212121"/>
              </a:solidFill>
              <a:latin typeface="Calibri"/>
              <a:ea typeface="Calibri"/>
              <a:cs typeface="Calibri"/>
              <a:sym typeface="Calibri"/>
            </a:endParaRPr>
          </a:p>
          <a:p>
            <a:pPr indent="0" lvl="0" marL="0" rtl="0" algn="l">
              <a:spcBef>
                <a:spcPts val="0"/>
              </a:spcBef>
              <a:spcAft>
                <a:spcPts val="0"/>
              </a:spcAft>
              <a:buNone/>
            </a:pPr>
            <a:r>
              <a:rPr lang="en-US">
                <a:solidFill>
                  <a:srgbClr val="212121"/>
                </a:solidFill>
                <a:latin typeface="Calibri"/>
                <a:ea typeface="Calibri"/>
                <a:cs typeface="Calibri"/>
                <a:sym typeface="Calibri"/>
              </a:rPr>
              <a:t>Choosing the right sampling period can be tricky: a shorter period (lots of snapshots) is great for detail, but can take up a lot of space while a longer period (fewer snapshots) can save space, but miss out on details.</a:t>
            </a:r>
            <a:endParaRPr>
              <a:latin typeface="Calibri"/>
              <a:ea typeface="Calibri"/>
              <a:cs typeface="Calibri"/>
              <a:sym typeface="Calibri"/>
            </a:endParaRPr>
          </a:p>
        </p:txBody>
      </p:sp>
      <p:sp>
        <p:nvSpPr>
          <p:cNvPr id="380" name="Google Shape;380;p53"/>
          <p:cNvSpPr txBox="1"/>
          <p:nvPr/>
        </p:nvSpPr>
        <p:spPr>
          <a:xfrm>
            <a:off x="1598000" y="3786800"/>
            <a:ext cx="6250500" cy="646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1500">
                <a:solidFill>
                  <a:srgbClr val="00B0F0"/>
                </a:solidFill>
                <a:latin typeface="Calibri"/>
                <a:ea typeface="Calibri"/>
                <a:cs typeface="Calibri"/>
                <a:sym typeface="Calibri"/>
              </a:rPr>
              <a:t>If we played every single pixel as a sound lasting half a second, how long would it take to play every pixel in the row? Check your answer in MATLAB!</a:t>
            </a:r>
            <a:endParaRPr sz="1500">
              <a:latin typeface="Calibri"/>
              <a:ea typeface="Calibri"/>
              <a:cs typeface="Calibri"/>
              <a:sym typeface="Calibri"/>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4" name="Shape 384"/>
        <p:cNvGrpSpPr/>
        <p:nvPr/>
      </p:nvGrpSpPr>
      <p:grpSpPr>
        <a:xfrm>
          <a:off x="0" y="0"/>
          <a:ext cx="0" cy="0"/>
          <a:chOff x="0" y="0"/>
          <a:chExt cx="0" cy="0"/>
        </a:xfrm>
      </p:grpSpPr>
      <p:pic>
        <p:nvPicPr>
          <p:cNvPr id="385" name="Google Shape;385;p54" title="Screenshot 2025-12-17 at 4.24.30 PM.png"/>
          <p:cNvPicPr preferRelativeResize="0"/>
          <p:nvPr/>
        </p:nvPicPr>
        <p:blipFill>
          <a:blip r:embed="rId3">
            <a:alphaModFix/>
          </a:blip>
          <a:stretch>
            <a:fillRect/>
          </a:stretch>
        </p:blipFill>
        <p:spPr>
          <a:xfrm>
            <a:off x="1331550" y="427350"/>
            <a:ext cx="3185899" cy="4004851"/>
          </a:xfrm>
          <a:prstGeom prst="rect">
            <a:avLst/>
          </a:prstGeom>
          <a:noFill/>
          <a:ln>
            <a:noFill/>
          </a:ln>
        </p:spPr>
      </p:pic>
      <p:sp>
        <p:nvSpPr>
          <p:cNvPr id="386" name="Google Shape;386;p54"/>
          <p:cNvSpPr txBox="1"/>
          <p:nvPr/>
        </p:nvSpPr>
        <p:spPr>
          <a:xfrm>
            <a:off x="4834550" y="631675"/>
            <a:ext cx="3719700" cy="1141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1500">
                <a:solidFill>
                  <a:srgbClr val="00B0F0"/>
                </a:solidFill>
                <a:latin typeface="Calibri"/>
                <a:ea typeface="Calibri"/>
                <a:cs typeface="Calibri"/>
                <a:sym typeface="Calibri"/>
              </a:rPr>
              <a:t>Reflect</a:t>
            </a:r>
            <a:r>
              <a:rPr lang="en-US" sz="1500">
                <a:solidFill>
                  <a:schemeClr val="dk1"/>
                </a:solidFill>
                <a:latin typeface="Calibri"/>
                <a:ea typeface="Calibri"/>
                <a:cs typeface="Calibri"/>
                <a:sym typeface="Calibri"/>
              </a:rPr>
              <a:t>: Is there an ‘ideal’ sampling period that saves time while still accurately </a:t>
            </a:r>
            <a:r>
              <a:rPr lang="en-US" sz="1500">
                <a:solidFill>
                  <a:schemeClr val="dk1"/>
                </a:solidFill>
                <a:latin typeface="Calibri"/>
                <a:ea typeface="Calibri"/>
                <a:cs typeface="Calibri"/>
                <a:sym typeface="Calibri"/>
              </a:rPr>
              <a:t>representing</a:t>
            </a:r>
            <a:r>
              <a:rPr lang="en-US" sz="1500">
                <a:solidFill>
                  <a:schemeClr val="dk1"/>
                </a:solidFill>
                <a:latin typeface="Calibri"/>
                <a:ea typeface="Calibri"/>
                <a:cs typeface="Calibri"/>
                <a:sym typeface="Calibri"/>
              </a:rPr>
              <a:t> the changing brightness values in the image?</a:t>
            </a:r>
            <a:endParaRPr sz="1500">
              <a:solidFill>
                <a:schemeClr val="dk1"/>
              </a:solidFill>
              <a:latin typeface="Calibri"/>
              <a:ea typeface="Calibri"/>
              <a:cs typeface="Calibri"/>
              <a:sym typeface="Calibri"/>
            </a:endParaRPr>
          </a:p>
        </p:txBody>
      </p:sp>
      <p:pic>
        <p:nvPicPr>
          <p:cNvPr id="387" name="Google Shape;387;p54"/>
          <p:cNvPicPr preferRelativeResize="0"/>
          <p:nvPr/>
        </p:nvPicPr>
        <p:blipFill>
          <a:blip r:embed="rId4">
            <a:alphaModFix/>
          </a:blip>
          <a:stretch>
            <a:fillRect/>
          </a:stretch>
        </p:blipFill>
        <p:spPr>
          <a:xfrm>
            <a:off x="4933113" y="2255375"/>
            <a:ext cx="632750" cy="632750"/>
          </a:xfrm>
          <a:prstGeom prst="rect">
            <a:avLst/>
          </a:prstGeom>
          <a:noFill/>
          <a:ln>
            <a:noFill/>
          </a:ln>
        </p:spPr>
      </p:pic>
      <p:sp>
        <p:nvSpPr>
          <p:cNvPr id="388" name="Google Shape;388;p54"/>
          <p:cNvSpPr txBox="1"/>
          <p:nvPr/>
        </p:nvSpPr>
        <p:spPr>
          <a:xfrm>
            <a:off x="5565875" y="2147125"/>
            <a:ext cx="2904000" cy="1800900"/>
          </a:xfrm>
          <a:prstGeom prst="rect">
            <a:avLst/>
          </a:prstGeom>
          <a:noFill/>
          <a:ln>
            <a:noFill/>
          </a:ln>
        </p:spPr>
        <p:txBody>
          <a:bodyPr anchorCtr="0" anchor="t" bIns="91425" lIns="91425" spcFirstLastPara="1" rIns="91425" wrap="square" tIns="91425">
            <a:spAutoFit/>
          </a:bodyPr>
          <a:lstStyle/>
          <a:p>
            <a:pPr indent="0" lvl="0" marL="0" rtl="0" algn="l">
              <a:lnSpc>
                <a:spcPct val="100000"/>
              </a:lnSpc>
              <a:spcBef>
                <a:spcPts val="200"/>
              </a:spcBef>
              <a:spcAft>
                <a:spcPts val="200"/>
              </a:spcAft>
              <a:buNone/>
            </a:pPr>
            <a:r>
              <a:rPr b="1" lang="en-US" sz="1500">
                <a:solidFill>
                  <a:srgbClr val="00B0F0"/>
                </a:solidFill>
                <a:latin typeface="Calibri"/>
                <a:ea typeface="Calibri"/>
                <a:cs typeface="Calibri"/>
                <a:sym typeface="Calibri"/>
              </a:rPr>
              <a:t>Challenge</a:t>
            </a:r>
            <a:r>
              <a:rPr lang="en-US" sz="1500">
                <a:solidFill>
                  <a:srgbClr val="212121"/>
                </a:solidFill>
                <a:latin typeface="Calibri"/>
                <a:ea typeface="Calibri"/>
                <a:cs typeface="Calibri"/>
                <a:sym typeface="Calibri"/>
              </a:rPr>
              <a:t>: Close your eyes and listen to the sounds again. Can you visualize the changes in brightness in the image? How does choosing different sampling periods affect how you visualize the brightness changes in the image?</a:t>
            </a:r>
            <a:endParaRPr sz="1500">
              <a:solidFill>
                <a:schemeClr val="dk1"/>
              </a:solidFill>
              <a:latin typeface="Calibri"/>
              <a:ea typeface="Calibri"/>
              <a:cs typeface="Calibri"/>
              <a:sym typeface="Calibri"/>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2" name="Shape 392"/>
        <p:cNvGrpSpPr/>
        <p:nvPr/>
      </p:nvGrpSpPr>
      <p:grpSpPr>
        <a:xfrm>
          <a:off x="0" y="0"/>
          <a:ext cx="0" cy="0"/>
          <a:chOff x="0" y="0"/>
          <a:chExt cx="0" cy="0"/>
        </a:xfrm>
      </p:grpSpPr>
      <p:pic>
        <p:nvPicPr>
          <p:cNvPr id="393" name="Google Shape;393;p55" title="Screenshot 2025-12-17 at 4.28.13 PM.png"/>
          <p:cNvPicPr preferRelativeResize="0"/>
          <p:nvPr/>
        </p:nvPicPr>
        <p:blipFill>
          <a:blip r:embed="rId3">
            <a:alphaModFix/>
          </a:blip>
          <a:stretch>
            <a:fillRect/>
          </a:stretch>
        </p:blipFill>
        <p:spPr>
          <a:xfrm>
            <a:off x="1694025" y="359051"/>
            <a:ext cx="2997275" cy="4270352"/>
          </a:xfrm>
          <a:prstGeom prst="rect">
            <a:avLst/>
          </a:prstGeom>
          <a:noFill/>
          <a:ln>
            <a:noFill/>
          </a:ln>
        </p:spPr>
      </p:pic>
      <p:pic>
        <p:nvPicPr>
          <p:cNvPr id="394" name="Google Shape;394;p55" title="Screenshot 2025-12-17 at 4.29.10 PM.png"/>
          <p:cNvPicPr preferRelativeResize="0"/>
          <p:nvPr/>
        </p:nvPicPr>
        <p:blipFill>
          <a:blip r:embed="rId4">
            <a:alphaModFix/>
          </a:blip>
          <a:stretch>
            <a:fillRect/>
          </a:stretch>
        </p:blipFill>
        <p:spPr>
          <a:xfrm>
            <a:off x="4691300" y="359050"/>
            <a:ext cx="2766024" cy="1542851"/>
          </a:xfrm>
          <a:prstGeom prst="rect">
            <a:avLst/>
          </a:prstGeom>
          <a:noFill/>
          <a:ln>
            <a:noFill/>
          </a:ln>
        </p:spPr>
      </p:pic>
      <p:pic>
        <p:nvPicPr>
          <p:cNvPr id="395" name="Google Shape;395;p55" title="Screenshot 2025-12-17 at 4.29.39 PM.png"/>
          <p:cNvPicPr preferRelativeResize="0"/>
          <p:nvPr/>
        </p:nvPicPr>
        <p:blipFill>
          <a:blip r:embed="rId5">
            <a:alphaModFix/>
          </a:blip>
          <a:stretch>
            <a:fillRect/>
          </a:stretch>
        </p:blipFill>
        <p:spPr>
          <a:xfrm>
            <a:off x="4691300" y="1901900"/>
            <a:ext cx="2766025" cy="1531076"/>
          </a:xfrm>
          <a:prstGeom prst="rect">
            <a:avLst/>
          </a:prstGeom>
          <a:noFill/>
          <a:ln>
            <a:noFill/>
          </a:ln>
        </p:spPr>
      </p:pic>
      <p:sp>
        <p:nvSpPr>
          <p:cNvPr id="396" name="Google Shape;396;p55"/>
          <p:cNvSpPr txBox="1"/>
          <p:nvPr/>
        </p:nvSpPr>
        <p:spPr>
          <a:xfrm>
            <a:off x="4623125" y="3382450"/>
            <a:ext cx="2997300" cy="1108200"/>
          </a:xfrm>
          <a:prstGeom prst="rect">
            <a:avLst/>
          </a:prstGeom>
          <a:noFill/>
          <a:ln>
            <a:noFill/>
          </a:ln>
        </p:spPr>
        <p:txBody>
          <a:bodyPr anchorCtr="0" anchor="t" bIns="91425" lIns="91425" spcFirstLastPara="1" rIns="91425" wrap="square" tIns="91425">
            <a:spAutoFit/>
          </a:bodyPr>
          <a:lstStyle/>
          <a:p>
            <a:pPr indent="0" lvl="0" marL="0" rtl="0" algn="l">
              <a:lnSpc>
                <a:spcPct val="100000"/>
              </a:lnSpc>
              <a:spcBef>
                <a:spcPts val="800"/>
              </a:spcBef>
              <a:spcAft>
                <a:spcPts val="700"/>
              </a:spcAft>
              <a:buNone/>
            </a:pPr>
            <a:r>
              <a:rPr b="1" lang="en-US" sz="1500">
                <a:solidFill>
                  <a:srgbClr val="00B0F0"/>
                </a:solidFill>
                <a:latin typeface="Calibri"/>
                <a:ea typeface="Calibri"/>
                <a:cs typeface="Calibri"/>
                <a:sym typeface="Calibri"/>
              </a:rPr>
              <a:t>Try</a:t>
            </a:r>
            <a:r>
              <a:rPr b="1" lang="en-US" sz="1500">
                <a:solidFill>
                  <a:srgbClr val="212121"/>
                </a:solidFill>
                <a:latin typeface="Calibri"/>
                <a:ea typeface="Calibri"/>
                <a:cs typeface="Calibri"/>
                <a:sym typeface="Calibri"/>
              </a:rPr>
              <a:t> </a:t>
            </a:r>
            <a:r>
              <a:rPr lang="en-US" sz="1500">
                <a:solidFill>
                  <a:srgbClr val="212121"/>
                </a:solidFill>
                <a:latin typeface="Calibri"/>
                <a:ea typeface="Calibri"/>
                <a:cs typeface="Calibri"/>
                <a:sym typeface="Calibri"/>
              </a:rPr>
              <a:t>generating a few more colored stripe images and playing the sounds. Practice memorizing which sound represents each color.</a:t>
            </a:r>
            <a:endParaRPr b="1" sz="1500">
              <a:solidFill>
                <a:srgbClr val="00B0F0"/>
              </a:solidFill>
              <a:latin typeface="Calibri"/>
              <a:ea typeface="Calibri"/>
              <a:cs typeface="Calibri"/>
              <a:sym typeface="Calibri"/>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0" name="Shape 400"/>
        <p:cNvGrpSpPr/>
        <p:nvPr/>
      </p:nvGrpSpPr>
      <p:grpSpPr>
        <a:xfrm>
          <a:off x="0" y="0"/>
          <a:ext cx="0" cy="0"/>
          <a:chOff x="0" y="0"/>
          <a:chExt cx="0" cy="0"/>
        </a:xfrm>
      </p:grpSpPr>
      <p:sp>
        <p:nvSpPr>
          <p:cNvPr id="401" name="Google Shape;401;p56"/>
          <p:cNvSpPr txBox="1"/>
          <p:nvPr/>
        </p:nvSpPr>
        <p:spPr>
          <a:xfrm>
            <a:off x="5290725" y="1450650"/>
            <a:ext cx="3246300" cy="2242200"/>
          </a:xfrm>
          <a:prstGeom prst="rect">
            <a:avLst/>
          </a:prstGeom>
          <a:noFill/>
          <a:ln>
            <a:noFill/>
          </a:ln>
        </p:spPr>
        <p:txBody>
          <a:bodyPr anchorCtr="0" anchor="t" bIns="91425" lIns="91425" spcFirstLastPara="1" rIns="91425" wrap="square" tIns="91425">
            <a:spAutoFit/>
          </a:bodyPr>
          <a:lstStyle/>
          <a:p>
            <a:pPr indent="0" lvl="0" marL="0" rtl="0" algn="l">
              <a:lnSpc>
                <a:spcPct val="100000"/>
              </a:lnSpc>
              <a:spcBef>
                <a:spcPts val="200"/>
              </a:spcBef>
              <a:spcAft>
                <a:spcPts val="0"/>
              </a:spcAft>
              <a:buNone/>
            </a:pPr>
            <a:r>
              <a:rPr b="1" lang="en-US" sz="1200">
                <a:solidFill>
                  <a:srgbClr val="00B0F0"/>
                </a:solidFill>
                <a:latin typeface="Calibri"/>
                <a:ea typeface="Calibri"/>
                <a:cs typeface="Calibri"/>
                <a:sym typeface="Calibri"/>
              </a:rPr>
              <a:t>Challenge</a:t>
            </a:r>
            <a:r>
              <a:rPr lang="en-US" sz="1200">
                <a:solidFill>
                  <a:srgbClr val="212121"/>
                </a:solidFill>
                <a:latin typeface="Calibri"/>
                <a:ea typeface="Calibri"/>
                <a:cs typeface="Calibri"/>
                <a:sym typeface="Calibri"/>
              </a:rPr>
              <a:t>: Grab a blank strip of paper and colored markers or pencils. Draw the colored striped image generated with MATLAB. Copy it as closely as you can. Pull the strip across the micro:bit device you built earlier. Can the micro:bit light sensor detect the different colors and play different sounds for each color?</a:t>
            </a:r>
            <a:endParaRPr sz="1200">
              <a:solidFill>
                <a:srgbClr val="212121"/>
              </a:solidFill>
              <a:latin typeface="Calibri"/>
              <a:ea typeface="Calibri"/>
              <a:cs typeface="Calibri"/>
              <a:sym typeface="Calibri"/>
            </a:endParaRPr>
          </a:p>
          <a:p>
            <a:pPr indent="-304800" lvl="0" marL="457200" rtl="0" algn="l">
              <a:lnSpc>
                <a:spcPct val="100000"/>
              </a:lnSpc>
              <a:spcBef>
                <a:spcPts val="200"/>
              </a:spcBef>
              <a:spcAft>
                <a:spcPts val="200"/>
              </a:spcAft>
              <a:buClr>
                <a:srgbClr val="212121"/>
              </a:buClr>
              <a:buSzPts val="1200"/>
              <a:buFont typeface="Calibri"/>
              <a:buChar char="●"/>
            </a:pPr>
            <a:r>
              <a:rPr lang="en-US" sz="1200">
                <a:solidFill>
                  <a:srgbClr val="212121"/>
                </a:solidFill>
                <a:latin typeface="Calibri"/>
                <a:ea typeface="Calibri"/>
                <a:cs typeface="Calibri"/>
                <a:sym typeface="Calibri"/>
              </a:rPr>
              <a:t>Close your eyes and listen to the sounds as you pull the strip through your micro:bit device. Can you guess the color of the stripes based on the sounds?</a:t>
            </a:r>
            <a:endParaRPr sz="1200">
              <a:solidFill>
                <a:srgbClr val="212121"/>
              </a:solidFill>
              <a:latin typeface="Calibri"/>
              <a:ea typeface="Calibri"/>
              <a:cs typeface="Calibri"/>
              <a:sym typeface="Calibri"/>
            </a:endParaRPr>
          </a:p>
        </p:txBody>
      </p:sp>
      <p:pic>
        <p:nvPicPr>
          <p:cNvPr id="402" name="Google Shape;402;p56"/>
          <p:cNvPicPr preferRelativeResize="0"/>
          <p:nvPr/>
        </p:nvPicPr>
        <p:blipFill>
          <a:blip r:embed="rId3">
            <a:alphaModFix/>
          </a:blip>
          <a:stretch>
            <a:fillRect/>
          </a:stretch>
        </p:blipFill>
        <p:spPr>
          <a:xfrm>
            <a:off x="4391353" y="1458400"/>
            <a:ext cx="899375" cy="799451"/>
          </a:xfrm>
          <a:prstGeom prst="rect">
            <a:avLst/>
          </a:prstGeom>
          <a:noFill/>
          <a:ln>
            <a:noFill/>
          </a:ln>
        </p:spPr>
      </p:pic>
      <p:pic>
        <p:nvPicPr>
          <p:cNvPr id="403" name="Google Shape;403;p56"/>
          <p:cNvPicPr preferRelativeResize="0"/>
          <p:nvPr/>
        </p:nvPicPr>
        <p:blipFill>
          <a:blip r:embed="rId4">
            <a:alphaModFix/>
          </a:blip>
          <a:stretch>
            <a:fillRect/>
          </a:stretch>
        </p:blipFill>
        <p:spPr>
          <a:xfrm>
            <a:off x="709975" y="1458400"/>
            <a:ext cx="709975" cy="709975"/>
          </a:xfrm>
          <a:prstGeom prst="rect">
            <a:avLst/>
          </a:prstGeom>
          <a:noFill/>
          <a:ln>
            <a:noFill/>
          </a:ln>
        </p:spPr>
      </p:pic>
      <p:sp>
        <p:nvSpPr>
          <p:cNvPr id="404" name="Google Shape;404;p56"/>
          <p:cNvSpPr txBox="1"/>
          <p:nvPr/>
        </p:nvSpPr>
        <p:spPr>
          <a:xfrm>
            <a:off x="1419950" y="1458400"/>
            <a:ext cx="2889600" cy="2057400"/>
          </a:xfrm>
          <a:prstGeom prst="rect">
            <a:avLst/>
          </a:prstGeom>
          <a:noFill/>
          <a:ln>
            <a:noFill/>
          </a:ln>
        </p:spPr>
        <p:txBody>
          <a:bodyPr anchorCtr="0" anchor="t" bIns="91425" lIns="91425" spcFirstLastPara="1" rIns="91425" wrap="square" tIns="91425">
            <a:spAutoFit/>
          </a:bodyPr>
          <a:lstStyle/>
          <a:p>
            <a:pPr indent="0" lvl="0" marL="0" rtl="0" algn="l">
              <a:lnSpc>
                <a:spcPct val="100000"/>
              </a:lnSpc>
              <a:spcBef>
                <a:spcPts val="200"/>
              </a:spcBef>
              <a:spcAft>
                <a:spcPts val="0"/>
              </a:spcAft>
              <a:buNone/>
            </a:pPr>
            <a:r>
              <a:rPr b="1" lang="en-US" sz="1200">
                <a:solidFill>
                  <a:srgbClr val="00B0F0"/>
                </a:solidFill>
                <a:latin typeface="Calibri"/>
                <a:ea typeface="Calibri"/>
                <a:cs typeface="Calibri"/>
                <a:sym typeface="Calibri"/>
              </a:rPr>
              <a:t>Challenge</a:t>
            </a:r>
            <a:r>
              <a:rPr lang="en-US" sz="1200">
                <a:solidFill>
                  <a:srgbClr val="212121"/>
                </a:solidFill>
                <a:latin typeface="Calibri"/>
                <a:ea typeface="Calibri"/>
                <a:cs typeface="Calibri"/>
                <a:sym typeface="Calibri"/>
              </a:rPr>
              <a:t>: </a:t>
            </a:r>
            <a:r>
              <a:rPr lang="en-US" sz="1200">
                <a:solidFill>
                  <a:srgbClr val="212121"/>
                </a:solidFill>
                <a:latin typeface="Calibri"/>
                <a:ea typeface="Calibri"/>
                <a:cs typeface="Calibri"/>
                <a:sym typeface="Calibri"/>
              </a:rPr>
              <a:t>Close your eyes and listen to the sounds again. Can you visualize the colors of each stripe?</a:t>
            </a:r>
            <a:endParaRPr sz="1200">
              <a:solidFill>
                <a:srgbClr val="212121"/>
              </a:solidFill>
              <a:latin typeface="Calibri"/>
              <a:ea typeface="Calibri"/>
              <a:cs typeface="Calibri"/>
              <a:sym typeface="Calibri"/>
            </a:endParaRPr>
          </a:p>
          <a:p>
            <a:pPr indent="-304800" lvl="0" marL="457200" rtl="0" algn="l">
              <a:lnSpc>
                <a:spcPct val="100000"/>
              </a:lnSpc>
              <a:spcBef>
                <a:spcPts val="200"/>
              </a:spcBef>
              <a:spcAft>
                <a:spcPts val="200"/>
              </a:spcAft>
              <a:buClr>
                <a:srgbClr val="212121"/>
              </a:buClr>
              <a:buSzPts val="1200"/>
              <a:buFont typeface="Calibri"/>
              <a:buChar char="●"/>
            </a:pPr>
            <a:r>
              <a:rPr lang="en-US" sz="1200">
                <a:solidFill>
                  <a:srgbClr val="212121"/>
                </a:solidFill>
                <a:latin typeface="Calibri"/>
                <a:ea typeface="Calibri"/>
                <a:cs typeface="Calibri"/>
                <a:sym typeface="Calibri"/>
              </a:rPr>
              <a:t>Pair up and have your partner generate a new colored stripe image and play the sounds. Guess what color each stripe is based on the sounds. Have your partner check your answers. Compete to see who can get the most correct.</a:t>
            </a:r>
            <a:endParaRPr sz="1200">
              <a:solidFill>
                <a:srgbClr val="212121"/>
              </a:solidFill>
              <a:latin typeface="Calibri"/>
              <a:ea typeface="Calibri"/>
              <a:cs typeface="Calibri"/>
              <a:sym typeface="Calibri"/>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8" name="Shape 408"/>
        <p:cNvGrpSpPr/>
        <p:nvPr/>
      </p:nvGrpSpPr>
      <p:grpSpPr>
        <a:xfrm>
          <a:off x="0" y="0"/>
          <a:ext cx="0" cy="0"/>
          <a:chOff x="0" y="0"/>
          <a:chExt cx="0" cy="0"/>
        </a:xfrm>
      </p:grpSpPr>
      <p:pic>
        <p:nvPicPr>
          <p:cNvPr id="409" name="Google Shape;409;p57" title="Screenshot 2025-12-17 at 4.35.40 PM.png"/>
          <p:cNvPicPr preferRelativeResize="0"/>
          <p:nvPr/>
        </p:nvPicPr>
        <p:blipFill>
          <a:blip r:embed="rId3">
            <a:alphaModFix/>
          </a:blip>
          <a:stretch>
            <a:fillRect/>
          </a:stretch>
        </p:blipFill>
        <p:spPr>
          <a:xfrm>
            <a:off x="786250" y="406725"/>
            <a:ext cx="3747951" cy="3500451"/>
          </a:xfrm>
          <a:prstGeom prst="rect">
            <a:avLst/>
          </a:prstGeom>
          <a:noFill/>
          <a:ln>
            <a:noFill/>
          </a:ln>
        </p:spPr>
      </p:pic>
      <p:pic>
        <p:nvPicPr>
          <p:cNvPr id="410" name="Google Shape;410;p57" title="Screenshot 2025-12-17 at 4.35.56 PM.png"/>
          <p:cNvPicPr preferRelativeResize="0"/>
          <p:nvPr/>
        </p:nvPicPr>
        <p:blipFill>
          <a:blip r:embed="rId4">
            <a:alphaModFix/>
          </a:blip>
          <a:stretch>
            <a:fillRect/>
          </a:stretch>
        </p:blipFill>
        <p:spPr>
          <a:xfrm>
            <a:off x="4534200" y="406725"/>
            <a:ext cx="3823562" cy="3500450"/>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4" name="Shape 414"/>
        <p:cNvGrpSpPr/>
        <p:nvPr/>
      </p:nvGrpSpPr>
      <p:grpSpPr>
        <a:xfrm>
          <a:off x="0" y="0"/>
          <a:ext cx="0" cy="0"/>
          <a:chOff x="0" y="0"/>
          <a:chExt cx="0" cy="0"/>
        </a:xfrm>
      </p:grpSpPr>
      <p:sp>
        <p:nvSpPr>
          <p:cNvPr id="415" name="Google Shape;415;p58"/>
          <p:cNvSpPr txBox="1"/>
          <p:nvPr>
            <p:ph idx="1" type="subTitle"/>
          </p:nvPr>
        </p:nvSpPr>
        <p:spPr>
          <a:xfrm>
            <a:off x="1523991" y="1218158"/>
            <a:ext cx="6096000" cy="1020900"/>
          </a:xfrm>
          <a:prstGeom prst="rect">
            <a:avLst/>
          </a:prstGeom>
        </p:spPr>
        <p:txBody>
          <a:bodyPr anchorCtr="0" anchor="t" bIns="45700" lIns="91425" spcFirstLastPara="1" rIns="91425" wrap="square" tIns="45700">
            <a:noAutofit/>
          </a:bodyPr>
          <a:lstStyle/>
          <a:p>
            <a:pPr indent="0" lvl="0" marL="0" rtl="0" algn="ctr">
              <a:spcBef>
                <a:spcPts val="750"/>
              </a:spcBef>
              <a:spcAft>
                <a:spcPts val="0"/>
              </a:spcAft>
              <a:buNone/>
            </a:pPr>
            <a:r>
              <a:rPr lang="en-US"/>
              <a:t>Connection to Signal Processing</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6" name="Shape 176"/>
        <p:cNvGrpSpPr/>
        <p:nvPr/>
      </p:nvGrpSpPr>
      <p:grpSpPr>
        <a:xfrm>
          <a:off x="0" y="0"/>
          <a:ext cx="0" cy="0"/>
          <a:chOff x="0" y="0"/>
          <a:chExt cx="0" cy="0"/>
        </a:xfrm>
      </p:grpSpPr>
      <p:sp>
        <p:nvSpPr>
          <p:cNvPr id="177" name="Google Shape;177;p23"/>
          <p:cNvSpPr txBox="1"/>
          <p:nvPr>
            <p:ph idx="1" type="body"/>
          </p:nvPr>
        </p:nvSpPr>
        <p:spPr>
          <a:xfrm>
            <a:off x="639425" y="1220525"/>
            <a:ext cx="4238700" cy="3309300"/>
          </a:xfrm>
          <a:prstGeom prst="rect">
            <a:avLst/>
          </a:prstGeom>
          <a:noFill/>
          <a:ln>
            <a:noFill/>
          </a:ln>
        </p:spPr>
        <p:txBody>
          <a:bodyPr anchorCtr="0" anchor="t" bIns="45700" lIns="91425" spcFirstLastPara="1" rIns="91425" wrap="square" tIns="45700">
            <a:noAutofit/>
          </a:bodyPr>
          <a:lstStyle/>
          <a:p>
            <a:pPr indent="0" lvl="0" marL="0" rtl="0" algn="l">
              <a:spcBef>
                <a:spcPts val="750"/>
              </a:spcBef>
              <a:spcAft>
                <a:spcPts val="0"/>
              </a:spcAft>
              <a:buSzPts val="2000"/>
              <a:buNone/>
            </a:pPr>
            <a:r>
              <a:rPr lang="en-US" sz="2400"/>
              <a:t>Similar to Braille, where visual information is translated into a tactile representation, in the Bright Beats Challenge, we will translate visual information into an audio representation.</a:t>
            </a:r>
            <a:endParaRPr/>
          </a:p>
          <a:p>
            <a:pPr indent="0" lvl="0" marL="0" rtl="0" algn="l">
              <a:lnSpc>
                <a:spcPct val="90000"/>
              </a:lnSpc>
              <a:spcBef>
                <a:spcPts val="750"/>
              </a:spcBef>
              <a:spcAft>
                <a:spcPts val="0"/>
              </a:spcAft>
              <a:buSzPts val="2000"/>
              <a:buNone/>
            </a:pPr>
            <a:r>
              <a:t/>
            </a:r>
            <a:endParaRPr/>
          </a:p>
          <a:p>
            <a:pPr indent="0" lvl="0" marL="0" rtl="0" algn="l">
              <a:lnSpc>
                <a:spcPct val="90000"/>
              </a:lnSpc>
              <a:spcBef>
                <a:spcPts val="750"/>
              </a:spcBef>
              <a:spcAft>
                <a:spcPts val="0"/>
              </a:spcAft>
              <a:buSzPts val="2000"/>
              <a:buNone/>
            </a:pPr>
            <a:r>
              <a:t/>
            </a:r>
            <a:endParaRPr/>
          </a:p>
          <a:p>
            <a:pPr indent="0" lvl="0" marL="0" rtl="0" algn="l">
              <a:lnSpc>
                <a:spcPct val="90000"/>
              </a:lnSpc>
              <a:spcBef>
                <a:spcPts val="750"/>
              </a:spcBef>
              <a:spcAft>
                <a:spcPts val="0"/>
              </a:spcAft>
              <a:buSzPts val="2000"/>
              <a:buNone/>
            </a:pPr>
            <a:r>
              <a:t/>
            </a:r>
            <a:endParaRPr/>
          </a:p>
        </p:txBody>
      </p:sp>
      <p:sp>
        <p:nvSpPr>
          <p:cNvPr id="178" name="Google Shape;178;p23"/>
          <p:cNvSpPr txBox="1"/>
          <p:nvPr>
            <p:ph type="title"/>
          </p:nvPr>
        </p:nvSpPr>
        <p:spPr>
          <a:xfrm>
            <a:off x="639424" y="259770"/>
            <a:ext cx="7938900" cy="686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SzPts val="2800"/>
              <a:buNone/>
            </a:pPr>
            <a:r>
              <a:rPr lang="en-US"/>
              <a:t>Braille to Bright Beats Challenge</a:t>
            </a:r>
            <a:endParaRPr/>
          </a:p>
        </p:txBody>
      </p:sp>
      <p:pic>
        <p:nvPicPr>
          <p:cNvPr id="179" name="Google Shape;179;p23"/>
          <p:cNvPicPr preferRelativeResize="0"/>
          <p:nvPr/>
        </p:nvPicPr>
        <p:blipFill>
          <a:blip r:embed="rId3">
            <a:alphaModFix/>
          </a:blip>
          <a:stretch>
            <a:fillRect/>
          </a:stretch>
        </p:blipFill>
        <p:spPr>
          <a:xfrm>
            <a:off x="4987700" y="1159675"/>
            <a:ext cx="2824150" cy="2824150"/>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9" name="Shape 419"/>
        <p:cNvGrpSpPr/>
        <p:nvPr/>
      </p:nvGrpSpPr>
      <p:grpSpPr>
        <a:xfrm>
          <a:off x="0" y="0"/>
          <a:ext cx="0" cy="0"/>
          <a:chOff x="0" y="0"/>
          <a:chExt cx="0" cy="0"/>
        </a:xfrm>
      </p:grpSpPr>
      <p:sp>
        <p:nvSpPr>
          <p:cNvPr id="420" name="Google Shape;420;p59"/>
          <p:cNvSpPr txBox="1"/>
          <p:nvPr>
            <p:ph idx="1" type="body"/>
          </p:nvPr>
        </p:nvSpPr>
        <p:spPr>
          <a:xfrm>
            <a:off x="639815" y="1076139"/>
            <a:ext cx="7938900" cy="3071400"/>
          </a:xfrm>
          <a:prstGeom prst="rect">
            <a:avLst/>
          </a:prstGeom>
        </p:spPr>
        <p:txBody>
          <a:bodyPr anchorCtr="0" anchor="t" bIns="45700" lIns="91425" spcFirstLastPara="1" rIns="91425" wrap="square" tIns="45700">
            <a:noAutofit/>
          </a:bodyPr>
          <a:lstStyle/>
          <a:p>
            <a:pPr indent="-355600" lvl="0" marL="457200" rtl="0" algn="l">
              <a:spcBef>
                <a:spcPts val="750"/>
              </a:spcBef>
              <a:spcAft>
                <a:spcPts val="0"/>
              </a:spcAft>
              <a:buSzPts val="2000"/>
              <a:buChar char="•"/>
            </a:pPr>
            <a:r>
              <a:rPr b="1" lang="en-US"/>
              <a:t>Signal Processing:</a:t>
            </a:r>
            <a:r>
              <a:rPr lang="en-US"/>
              <a:t> The challenge uses signal processing by converting light signals from an image into audio signals (musical notes).</a:t>
            </a:r>
            <a:endParaRPr/>
          </a:p>
          <a:p>
            <a:pPr indent="-355600" lvl="0" marL="457200" rtl="0" algn="l">
              <a:spcBef>
                <a:spcPts val="0"/>
              </a:spcBef>
              <a:spcAft>
                <a:spcPts val="0"/>
              </a:spcAft>
              <a:buSzPts val="2000"/>
              <a:buChar char="•"/>
            </a:pPr>
            <a:r>
              <a:rPr b="1" lang="en-US"/>
              <a:t>Image Processing: </a:t>
            </a:r>
            <a:r>
              <a:rPr lang="en-US"/>
              <a:t>"Reading" the black-and-white image with the micro:bit is similar to how computers process images, by interpreting light and dark areas as data. The MATLAB simulation further explores this by showing how computers represent images as grids of pixels.</a:t>
            </a:r>
            <a:endParaRPr/>
          </a:p>
          <a:p>
            <a:pPr indent="-355600" lvl="0" marL="457200" rtl="0" algn="l">
              <a:spcBef>
                <a:spcPts val="0"/>
              </a:spcBef>
              <a:spcAft>
                <a:spcPts val="0"/>
              </a:spcAft>
              <a:buSzPts val="2000"/>
              <a:buChar char="•"/>
            </a:pPr>
            <a:r>
              <a:rPr b="1" lang="en-US"/>
              <a:t>Translating Data: </a:t>
            </a:r>
            <a:r>
              <a:rPr lang="en-US"/>
              <a:t>Both the design challenge and MATLAB simulation involve translating physical signals (light) into numerical data that can be understood and manipulated by a device or computer.</a:t>
            </a:r>
            <a:endParaRPr/>
          </a:p>
        </p:txBody>
      </p:sp>
      <p:sp>
        <p:nvSpPr>
          <p:cNvPr id="421" name="Google Shape;421;p59"/>
          <p:cNvSpPr txBox="1"/>
          <p:nvPr>
            <p:ph type="title"/>
          </p:nvPr>
        </p:nvSpPr>
        <p:spPr>
          <a:xfrm>
            <a:off x="639424" y="259770"/>
            <a:ext cx="7938900" cy="6867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en-US"/>
              <a:t>Signal</a:t>
            </a:r>
            <a:r>
              <a:rPr lang="en-US"/>
              <a:t> Processing Connection</a:t>
            </a:r>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5" name="Shape 425"/>
        <p:cNvGrpSpPr/>
        <p:nvPr/>
      </p:nvGrpSpPr>
      <p:grpSpPr>
        <a:xfrm>
          <a:off x="0" y="0"/>
          <a:ext cx="0" cy="0"/>
          <a:chOff x="0" y="0"/>
          <a:chExt cx="0" cy="0"/>
        </a:xfrm>
      </p:grpSpPr>
      <p:sp>
        <p:nvSpPr>
          <p:cNvPr id="426" name="Google Shape;426;p60"/>
          <p:cNvSpPr txBox="1"/>
          <p:nvPr>
            <p:ph idx="1" type="subTitle"/>
          </p:nvPr>
        </p:nvSpPr>
        <p:spPr>
          <a:xfrm>
            <a:off x="1534641" y="1414683"/>
            <a:ext cx="6096000" cy="1020900"/>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rgbClr val="00B0F0"/>
              </a:buClr>
              <a:buSzPts val="3600"/>
              <a:buNone/>
            </a:pPr>
            <a:r>
              <a:rPr lang="en-US"/>
              <a:t>Discuss, Reflect &amp; Debrief</a:t>
            </a:r>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0" name="Shape 430"/>
        <p:cNvGrpSpPr/>
        <p:nvPr/>
      </p:nvGrpSpPr>
      <p:grpSpPr>
        <a:xfrm>
          <a:off x="0" y="0"/>
          <a:ext cx="0" cy="0"/>
          <a:chOff x="0" y="0"/>
          <a:chExt cx="0" cy="0"/>
        </a:xfrm>
      </p:grpSpPr>
      <p:sp>
        <p:nvSpPr>
          <p:cNvPr id="431" name="Google Shape;431;p61"/>
          <p:cNvSpPr txBox="1"/>
          <p:nvPr>
            <p:ph idx="1" type="body"/>
          </p:nvPr>
        </p:nvSpPr>
        <p:spPr>
          <a:xfrm>
            <a:off x="639825" y="1076154"/>
            <a:ext cx="7938900" cy="3386400"/>
          </a:xfrm>
          <a:prstGeom prst="rect">
            <a:avLst/>
          </a:prstGeom>
          <a:noFill/>
          <a:ln>
            <a:noFill/>
          </a:ln>
        </p:spPr>
        <p:txBody>
          <a:bodyPr anchorCtr="0" anchor="t" bIns="45700" lIns="91425" spcFirstLastPara="1" rIns="91425" wrap="square" tIns="45700">
            <a:noAutofit/>
          </a:bodyPr>
          <a:lstStyle/>
          <a:p>
            <a:pPr indent="-355600" lvl="0" marL="457200" marR="0" rtl="0" algn="l">
              <a:lnSpc>
                <a:spcPct val="90000"/>
              </a:lnSpc>
              <a:spcBef>
                <a:spcPts val="750"/>
              </a:spcBef>
              <a:spcAft>
                <a:spcPts val="0"/>
              </a:spcAft>
              <a:buSzPts val="2000"/>
              <a:buChar char="•"/>
            </a:pPr>
            <a:r>
              <a:rPr lang="en-US"/>
              <a:t>How did the process of converting light levels to musical notes demonstrate signal processing?</a:t>
            </a:r>
            <a:endParaRPr/>
          </a:p>
          <a:p>
            <a:pPr indent="-355600" lvl="0" marL="457200" marR="0" rtl="0" algn="l">
              <a:lnSpc>
                <a:spcPct val="90000"/>
              </a:lnSpc>
              <a:spcBef>
                <a:spcPts val="0"/>
              </a:spcBef>
              <a:spcAft>
                <a:spcPts val="0"/>
              </a:spcAft>
              <a:buSzPts val="2000"/>
              <a:buChar char="•"/>
            </a:pPr>
            <a:r>
              <a:rPr lang="en-US"/>
              <a:t>In what ways did the "reading" of the black-and-white image relate to how computers process images?</a:t>
            </a:r>
            <a:endParaRPr/>
          </a:p>
          <a:p>
            <a:pPr indent="-355600" lvl="0" marL="457200" marR="0" rtl="0" algn="l">
              <a:lnSpc>
                <a:spcPct val="90000"/>
              </a:lnSpc>
              <a:spcBef>
                <a:spcPts val="0"/>
              </a:spcBef>
              <a:spcAft>
                <a:spcPts val="0"/>
              </a:spcAft>
              <a:buSzPts val="2000"/>
              <a:buChar char="•"/>
            </a:pPr>
            <a:r>
              <a:rPr lang="en-US"/>
              <a:t>What challenges did you encounter in translating a visual signal (light from the image) into an audio signal (musical notes)?</a:t>
            </a:r>
            <a:endParaRPr/>
          </a:p>
          <a:p>
            <a:pPr indent="-355600" lvl="0" marL="457200" marR="0" rtl="0" algn="l">
              <a:lnSpc>
                <a:spcPct val="90000"/>
              </a:lnSpc>
              <a:spcBef>
                <a:spcPts val="0"/>
              </a:spcBef>
              <a:spcAft>
                <a:spcPts val="0"/>
              </a:spcAft>
              <a:buSzPts val="2000"/>
              <a:buChar char="•"/>
            </a:pPr>
            <a:r>
              <a:rPr lang="en-US"/>
              <a:t>How might understanding signal processing and image processing be useful in other real-world applications?</a:t>
            </a:r>
            <a:endParaRPr/>
          </a:p>
          <a:p>
            <a:pPr indent="-355600" lvl="0" marL="457200" marR="0" rtl="0" algn="l">
              <a:lnSpc>
                <a:spcPct val="90000"/>
              </a:lnSpc>
              <a:spcBef>
                <a:spcPts val="0"/>
              </a:spcBef>
              <a:spcAft>
                <a:spcPts val="0"/>
              </a:spcAft>
              <a:buSzPts val="2000"/>
              <a:buChar char="•"/>
            </a:pPr>
            <a:r>
              <a:rPr lang="en-US"/>
              <a:t>If you were to enhance the "Bright Beats Challenge," what aspects of signal processing or image processing would you try to incorporate or improve?</a:t>
            </a:r>
            <a:endParaRPr/>
          </a:p>
          <a:p>
            <a:pPr indent="0" lvl="0" marL="914400" marR="0" rtl="0" algn="l">
              <a:lnSpc>
                <a:spcPct val="90000"/>
              </a:lnSpc>
              <a:spcBef>
                <a:spcPts val="750"/>
              </a:spcBef>
              <a:spcAft>
                <a:spcPts val="0"/>
              </a:spcAft>
              <a:buNone/>
            </a:pPr>
            <a:r>
              <a:t/>
            </a:r>
            <a:endParaRPr/>
          </a:p>
        </p:txBody>
      </p:sp>
      <p:sp>
        <p:nvSpPr>
          <p:cNvPr id="432" name="Google Shape;432;p61"/>
          <p:cNvSpPr txBox="1"/>
          <p:nvPr>
            <p:ph type="title"/>
          </p:nvPr>
        </p:nvSpPr>
        <p:spPr>
          <a:xfrm>
            <a:off x="639824" y="336345"/>
            <a:ext cx="7938900" cy="686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SzPts val="2800"/>
              <a:buNone/>
            </a:pPr>
            <a:r>
              <a:rPr lang="en-US"/>
              <a:t>Signal Processing Connection</a:t>
            </a:r>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6" name="Shape 436"/>
        <p:cNvGrpSpPr/>
        <p:nvPr/>
      </p:nvGrpSpPr>
      <p:grpSpPr>
        <a:xfrm>
          <a:off x="0" y="0"/>
          <a:ext cx="0" cy="0"/>
          <a:chOff x="0" y="0"/>
          <a:chExt cx="0" cy="0"/>
        </a:xfrm>
      </p:grpSpPr>
      <p:sp>
        <p:nvSpPr>
          <p:cNvPr id="437" name="Google Shape;437;p62"/>
          <p:cNvSpPr txBox="1"/>
          <p:nvPr>
            <p:ph idx="1" type="body"/>
          </p:nvPr>
        </p:nvSpPr>
        <p:spPr>
          <a:xfrm>
            <a:off x="639825" y="1076159"/>
            <a:ext cx="7938900" cy="5661600"/>
          </a:xfrm>
          <a:prstGeom prst="rect">
            <a:avLst/>
          </a:prstGeom>
          <a:noFill/>
          <a:ln>
            <a:noFill/>
          </a:ln>
        </p:spPr>
        <p:txBody>
          <a:bodyPr anchorCtr="0" anchor="t" bIns="45700" lIns="91425" spcFirstLastPara="1" rIns="91425" wrap="square" tIns="45700">
            <a:noAutofit/>
          </a:bodyPr>
          <a:lstStyle/>
          <a:p>
            <a:pPr indent="-355600" lvl="0" marL="457200" marR="0" rtl="0" algn="l">
              <a:lnSpc>
                <a:spcPct val="90000"/>
              </a:lnSpc>
              <a:spcBef>
                <a:spcPts val="750"/>
              </a:spcBef>
              <a:spcAft>
                <a:spcPts val="0"/>
              </a:spcAft>
              <a:buSzPts val="2000"/>
              <a:buChar char="•"/>
            </a:pPr>
            <a:r>
              <a:rPr lang="en-US"/>
              <a:t>What was the most challenging part of building your light-sensitive musical synthesizer?</a:t>
            </a:r>
            <a:endParaRPr/>
          </a:p>
          <a:p>
            <a:pPr indent="-355600" lvl="0" marL="457200" marR="0" rtl="0" algn="l">
              <a:lnSpc>
                <a:spcPct val="90000"/>
              </a:lnSpc>
              <a:spcBef>
                <a:spcPts val="0"/>
              </a:spcBef>
              <a:spcAft>
                <a:spcPts val="0"/>
              </a:spcAft>
              <a:buSzPts val="2000"/>
              <a:buChar char="•"/>
            </a:pPr>
            <a:r>
              <a:rPr lang="en-US"/>
              <a:t>How did the micro:bit translate light levels into musical notes?</a:t>
            </a:r>
            <a:endParaRPr/>
          </a:p>
          <a:p>
            <a:pPr indent="-355600" lvl="0" marL="457200" marR="0" rtl="0" algn="l">
              <a:lnSpc>
                <a:spcPct val="90000"/>
              </a:lnSpc>
              <a:spcBef>
                <a:spcPts val="0"/>
              </a:spcBef>
              <a:spcAft>
                <a:spcPts val="0"/>
              </a:spcAft>
              <a:buSzPts val="2000"/>
              <a:buChar char="•"/>
            </a:pPr>
            <a:r>
              <a:rPr lang="en-US"/>
              <a:t>What did you learn about how computers "see" and interpret images?</a:t>
            </a:r>
            <a:endParaRPr/>
          </a:p>
          <a:p>
            <a:pPr indent="-355600" lvl="0" marL="457200" marR="0" rtl="0" algn="l">
              <a:lnSpc>
                <a:spcPct val="90000"/>
              </a:lnSpc>
              <a:spcBef>
                <a:spcPts val="0"/>
              </a:spcBef>
              <a:spcAft>
                <a:spcPts val="0"/>
              </a:spcAft>
              <a:buSzPts val="2000"/>
              <a:buChar char="•"/>
            </a:pPr>
            <a:r>
              <a:rPr lang="en-US"/>
              <a:t>In what ways do computers and programs like MATLAB represent images differently from the micro:bit device?</a:t>
            </a:r>
            <a:endParaRPr/>
          </a:p>
          <a:p>
            <a:pPr indent="-355600" lvl="0" marL="457200" marR="0" rtl="0" algn="l">
              <a:lnSpc>
                <a:spcPct val="90000"/>
              </a:lnSpc>
              <a:spcBef>
                <a:spcPts val="0"/>
              </a:spcBef>
              <a:spcAft>
                <a:spcPts val="0"/>
              </a:spcAft>
              <a:buSzPts val="2000"/>
              <a:buChar char="•"/>
            </a:pPr>
            <a:r>
              <a:rPr lang="en-US"/>
              <a:t>What are key differences between how the micro:bit device functions and how MATLAB represents and transforms images?</a:t>
            </a:r>
            <a:endParaRPr/>
          </a:p>
          <a:p>
            <a:pPr indent="-355600" lvl="0" marL="457200" marR="0" rtl="0" algn="l">
              <a:lnSpc>
                <a:spcPct val="90000"/>
              </a:lnSpc>
              <a:spcBef>
                <a:spcPts val="0"/>
              </a:spcBef>
              <a:spcAft>
                <a:spcPts val="0"/>
              </a:spcAft>
              <a:buSzPts val="2000"/>
              <a:buChar char="•"/>
            </a:pPr>
            <a:r>
              <a:rPr lang="en-US"/>
              <a:t>How might this project help visually impaired individuals interact with images in new ways?</a:t>
            </a:r>
            <a:endParaRPr/>
          </a:p>
          <a:p>
            <a:pPr indent="-355600" lvl="0" marL="457200" marR="0" rtl="0" algn="l">
              <a:lnSpc>
                <a:spcPct val="90000"/>
              </a:lnSpc>
              <a:spcBef>
                <a:spcPts val="0"/>
              </a:spcBef>
              <a:spcAft>
                <a:spcPts val="0"/>
              </a:spcAft>
              <a:buSzPts val="2000"/>
              <a:buChar char="•"/>
            </a:pPr>
            <a:r>
              <a:rPr lang="en-US"/>
              <a:t>If you were to do this challenge again, what would you do differently?</a:t>
            </a:r>
            <a:endParaRPr/>
          </a:p>
          <a:p>
            <a:pPr indent="0" lvl="0" marL="914400" marR="0" rtl="0" algn="l">
              <a:lnSpc>
                <a:spcPct val="90000"/>
              </a:lnSpc>
              <a:spcBef>
                <a:spcPts val="750"/>
              </a:spcBef>
              <a:spcAft>
                <a:spcPts val="0"/>
              </a:spcAft>
              <a:buNone/>
            </a:pPr>
            <a:r>
              <a:t/>
            </a:r>
            <a:endParaRPr/>
          </a:p>
        </p:txBody>
      </p:sp>
      <p:sp>
        <p:nvSpPr>
          <p:cNvPr id="438" name="Google Shape;438;p62"/>
          <p:cNvSpPr txBox="1"/>
          <p:nvPr>
            <p:ph type="title"/>
          </p:nvPr>
        </p:nvSpPr>
        <p:spPr>
          <a:xfrm>
            <a:off x="639824" y="316995"/>
            <a:ext cx="7938900" cy="686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SzPts val="2800"/>
              <a:buNone/>
            </a:pPr>
            <a:r>
              <a:rPr lang="en-US"/>
              <a:t>Reflection </a:t>
            </a:r>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2" name="Shape 442"/>
        <p:cNvGrpSpPr/>
        <p:nvPr/>
      </p:nvGrpSpPr>
      <p:grpSpPr>
        <a:xfrm>
          <a:off x="0" y="0"/>
          <a:ext cx="0" cy="0"/>
          <a:chOff x="0" y="0"/>
          <a:chExt cx="0" cy="0"/>
        </a:xfrm>
      </p:grpSpPr>
      <p:sp>
        <p:nvSpPr>
          <p:cNvPr id="443" name="Google Shape;443;p63"/>
          <p:cNvSpPr txBox="1"/>
          <p:nvPr>
            <p:ph idx="1" type="subTitle"/>
          </p:nvPr>
        </p:nvSpPr>
        <p:spPr>
          <a:xfrm>
            <a:off x="912550" y="2105840"/>
            <a:ext cx="6858000" cy="2086200"/>
          </a:xfrm>
          <a:prstGeom prst="rect">
            <a:avLst/>
          </a:prstGeom>
        </p:spPr>
        <p:txBody>
          <a:bodyPr anchorCtr="0" anchor="t" bIns="45700" lIns="91425" spcFirstLastPara="1" rIns="91425" wrap="square" tIns="45700">
            <a:noAutofit/>
          </a:bodyPr>
          <a:lstStyle/>
          <a:p>
            <a:pPr indent="0" lvl="0" marL="0" rtl="0" algn="l">
              <a:spcBef>
                <a:spcPts val="750"/>
              </a:spcBef>
              <a:spcAft>
                <a:spcPts val="0"/>
              </a:spcAft>
              <a:buNone/>
            </a:pPr>
            <a:r>
              <a:rPr lang="en-US"/>
              <a:t>MORE RESOURCES:</a:t>
            </a:r>
            <a:endParaRPr/>
          </a:p>
          <a:p>
            <a:pPr indent="0" lvl="0" marL="0" rtl="0" algn="l">
              <a:spcBef>
                <a:spcPts val="750"/>
              </a:spcBef>
              <a:spcAft>
                <a:spcPts val="0"/>
              </a:spcAft>
              <a:buNone/>
            </a:pPr>
            <a:r>
              <a:rPr lang="en-US" sz="2500">
                <a:solidFill>
                  <a:schemeClr val="dk1"/>
                </a:solidFill>
              </a:rPr>
              <a:t>Vocabulary, Background Knowledge, </a:t>
            </a:r>
            <a:r>
              <a:rPr lang="en-US" sz="2500">
                <a:solidFill>
                  <a:schemeClr val="dk1"/>
                </a:solidFill>
              </a:rPr>
              <a:t>Dig Deeper, </a:t>
            </a:r>
            <a:r>
              <a:rPr lang="en-US" sz="2500">
                <a:solidFill>
                  <a:schemeClr val="dk1"/>
                </a:solidFill>
              </a:rPr>
              <a:t>EDP, Engineering Fields</a:t>
            </a:r>
            <a:endParaRPr sz="2500">
              <a:solidFill>
                <a:schemeClr val="dk1"/>
              </a:solidFill>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7" name="Shape 447"/>
        <p:cNvGrpSpPr/>
        <p:nvPr/>
      </p:nvGrpSpPr>
      <p:grpSpPr>
        <a:xfrm>
          <a:off x="0" y="0"/>
          <a:ext cx="0" cy="0"/>
          <a:chOff x="0" y="0"/>
          <a:chExt cx="0" cy="0"/>
        </a:xfrm>
      </p:grpSpPr>
      <p:sp>
        <p:nvSpPr>
          <p:cNvPr id="448" name="Google Shape;448;p64"/>
          <p:cNvSpPr txBox="1"/>
          <p:nvPr>
            <p:ph idx="1" type="subTitle"/>
          </p:nvPr>
        </p:nvSpPr>
        <p:spPr>
          <a:xfrm>
            <a:off x="1534641" y="1414683"/>
            <a:ext cx="6096000" cy="1020900"/>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rgbClr val="00B0F0"/>
              </a:buClr>
              <a:buSzPts val="3600"/>
              <a:buNone/>
            </a:pPr>
            <a:r>
              <a:rPr lang="en-US"/>
              <a:t>Vocabulary</a:t>
            </a:r>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2" name="Shape 452"/>
        <p:cNvGrpSpPr/>
        <p:nvPr/>
      </p:nvGrpSpPr>
      <p:grpSpPr>
        <a:xfrm>
          <a:off x="0" y="0"/>
          <a:ext cx="0" cy="0"/>
          <a:chOff x="0" y="0"/>
          <a:chExt cx="0" cy="0"/>
        </a:xfrm>
      </p:grpSpPr>
      <p:sp>
        <p:nvSpPr>
          <p:cNvPr id="453" name="Google Shape;453;p65"/>
          <p:cNvSpPr txBox="1"/>
          <p:nvPr>
            <p:ph idx="1" type="body"/>
          </p:nvPr>
        </p:nvSpPr>
        <p:spPr>
          <a:xfrm>
            <a:off x="518675" y="1015850"/>
            <a:ext cx="8180400" cy="3410700"/>
          </a:xfrm>
          <a:prstGeom prst="rect">
            <a:avLst/>
          </a:prstGeom>
          <a:noFill/>
          <a:ln>
            <a:noFill/>
          </a:ln>
        </p:spPr>
        <p:txBody>
          <a:bodyPr anchorCtr="0" anchor="t" bIns="45700" lIns="91425" spcFirstLastPara="1" rIns="91425" wrap="square" tIns="45700">
            <a:noAutofit/>
          </a:bodyPr>
          <a:lstStyle/>
          <a:p>
            <a:pPr indent="-323850" lvl="0" marL="457200" rtl="0" algn="l">
              <a:lnSpc>
                <a:spcPct val="100000"/>
              </a:lnSpc>
              <a:spcBef>
                <a:spcPts val="0"/>
              </a:spcBef>
              <a:spcAft>
                <a:spcPts val="0"/>
              </a:spcAft>
              <a:buClr>
                <a:srgbClr val="00B0F0"/>
              </a:buClr>
              <a:buSzPts val="1500"/>
              <a:buFont typeface="Source Sans Pro"/>
              <a:buChar char="●"/>
            </a:pPr>
            <a:r>
              <a:rPr b="1" lang="en-US" sz="1500"/>
              <a:t>Amplitude</a:t>
            </a:r>
            <a:r>
              <a:rPr lang="en-US" sz="1500"/>
              <a:t>: How tall the wave is from the middle line to the crest or trough. Bigger amplitude means more energy, like louder sounds or brighter light. Smaller amplitude means softer or dimmer signals.</a:t>
            </a:r>
            <a:endParaRPr sz="1500"/>
          </a:p>
          <a:p>
            <a:pPr indent="-323850" lvl="0" marL="457200" rtl="0" algn="l">
              <a:lnSpc>
                <a:spcPct val="100000"/>
              </a:lnSpc>
              <a:spcBef>
                <a:spcPts val="0"/>
              </a:spcBef>
              <a:spcAft>
                <a:spcPts val="0"/>
              </a:spcAft>
              <a:buClr>
                <a:srgbClr val="00B0F0"/>
              </a:buClr>
              <a:buSzPts val="1500"/>
              <a:buFont typeface="Source Sans Pro"/>
              <a:buChar char="●"/>
            </a:pPr>
            <a:r>
              <a:rPr b="1" lang="en-US" sz="1500"/>
              <a:t>Frequency (Hz)</a:t>
            </a:r>
            <a:r>
              <a:rPr lang="en-US" sz="1500"/>
              <a:t>: How fast something vibrates each second. Higher frequency means higher pitch (like a whistle); lower frequency means lower pitch (like a drum). For images, different frequencies correspond to different colors.</a:t>
            </a:r>
            <a:endParaRPr sz="1500"/>
          </a:p>
          <a:p>
            <a:pPr indent="-323850" lvl="0" marL="457200" rtl="0" algn="l">
              <a:lnSpc>
                <a:spcPct val="100000"/>
              </a:lnSpc>
              <a:spcBef>
                <a:spcPts val="0"/>
              </a:spcBef>
              <a:spcAft>
                <a:spcPts val="0"/>
              </a:spcAft>
              <a:buClr>
                <a:srgbClr val="00B0F0"/>
              </a:buClr>
              <a:buSzPts val="1500"/>
              <a:buFont typeface="Source Sans Pro"/>
              <a:buChar char="●"/>
            </a:pPr>
            <a:r>
              <a:rPr b="1" lang="en-US" sz="1500"/>
              <a:t>Image Processing</a:t>
            </a:r>
            <a:r>
              <a:rPr lang="en-US" sz="1500"/>
              <a:t>: How computers transform signals in an image to, for example, make the image clearer or smaller, or transform the image by adding filters, finding faces, or removing blur.</a:t>
            </a:r>
            <a:endParaRPr sz="1500"/>
          </a:p>
          <a:p>
            <a:pPr indent="-323850" lvl="0" marL="457200" rtl="0" algn="l">
              <a:lnSpc>
                <a:spcPct val="100000"/>
              </a:lnSpc>
              <a:spcBef>
                <a:spcPts val="0"/>
              </a:spcBef>
              <a:spcAft>
                <a:spcPts val="0"/>
              </a:spcAft>
              <a:buClr>
                <a:srgbClr val="00B0F0"/>
              </a:buClr>
              <a:buSzPts val="1500"/>
              <a:buFont typeface="Source Sans Pro"/>
              <a:buChar char="●"/>
            </a:pPr>
            <a:r>
              <a:rPr b="1" lang="en-US" sz="1500"/>
              <a:t>Intensity</a:t>
            </a:r>
            <a:r>
              <a:rPr lang="en-US" sz="1500"/>
              <a:t>: How bright a light is shining as measured by a light sensor or represented numerically by computer programs.</a:t>
            </a:r>
            <a:endParaRPr sz="1500"/>
          </a:p>
          <a:p>
            <a:pPr indent="-323850" lvl="0" marL="457200" rtl="0" algn="l">
              <a:lnSpc>
                <a:spcPct val="100000"/>
              </a:lnSpc>
              <a:spcBef>
                <a:spcPts val="0"/>
              </a:spcBef>
              <a:spcAft>
                <a:spcPts val="0"/>
              </a:spcAft>
              <a:buClr>
                <a:srgbClr val="00B0F0"/>
              </a:buClr>
              <a:buSzPts val="1500"/>
              <a:buFont typeface="Source Sans Pro"/>
              <a:buChar char="●"/>
            </a:pPr>
            <a:r>
              <a:rPr b="1" lang="en-US" sz="1500"/>
              <a:t>LED (Light-Emitting Diode): </a:t>
            </a:r>
            <a:r>
              <a:rPr lang="en-US" sz="1500"/>
              <a:t>An LED is a small light that converts electricity into light. It’s super efficient, doesn’t get hot like old bulbs, and comes in lots of colors. LEDs are used in things like flashlights, screens, and even the micro:bit’s 5×5 grid.</a:t>
            </a:r>
            <a:endParaRPr sz="1500"/>
          </a:p>
          <a:p>
            <a:pPr indent="-323850" lvl="0" marL="457200" rtl="0" algn="l">
              <a:lnSpc>
                <a:spcPct val="100000"/>
              </a:lnSpc>
              <a:spcBef>
                <a:spcPts val="0"/>
              </a:spcBef>
              <a:spcAft>
                <a:spcPts val="0"/>
              </a:spcAft>
              <a:buClr>
                <a:srgbClr val="00B0F0"/>
              </a:buClr>
              <a:buSzPts val="1500"/>
              <a:buFont typeface="Source Sans Pro"/>
              <a:buChar char="●"/>
            </a:pPr>
            <a:r>
              <a:rPr b="1" lang="en-US" sz="1500"/>
              <a:t>Light Sensor</a:t>
            </a:r>
            <a:r>
              <a:rPr lang="en-US" sz="1500"/>
              <a:t>: A small tool that measures how bright the light is. Found in phones, cameras, and automatic lights.</a:t>
            </a:r>
            <a:endParaRPr b="1" sz="2050"/>
          </a:p>
          <a:p>
            <a:pPr indent="0" lvl="0" marL="0" marR="0" rtl="0" algn="l">
              <a:lnSpc>
                <a:spcPct val="90000"/>
              </a:lnSpc>
              <a:spcBef>
                <a:spcPts val="750"/>
              </a:spcBef>
              <a:spcAft>
                <a:spcPts val="0"/>
              </a:spcAft>
              <a:buNone/>
            </a:pPr>
            <a:r>
              <a:t/>
            </a:r>
            <a:endParaRPr sz="1650"/>
          </a:p>
        </p:txBody>
      </p:sp>
      <p:sp>
        <p:nvSpPr>
          <p:cNvPr id="454" name="Google Shape;454;p65"/>
          <p:cNvSpPr txBox="1"/>
          <p:nvPr>
            <p:ph type="title"/>
          </p:nvPr>
        </p:nvSpPr>
        <p:spPr>
          <a:xfrm>
            <a:off x="639424" y="259770"/>
            <a:ext cx="7938900" cy="686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SzPts val="2800"/>
              <a:buNone/>
            </a:pPr>
            <a:r>
              <a:rPr lang="en-US"/>
              <a:t>Vocabulary</a:t>
            </a:r>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8" name="Shape 458"/>
        <p:cNvGrpSpPr/>
        <p:nvPr/>
      </p:nvGrpSpPr>
      <p:grpSpPr>
        <a:xfrm>
          <a:off x="0" y="0"/>
          <a:ext cx="0" cy="0"/>
          <a:chOff x="0" y="0"/>
          <a:chExt cx="0" cy="0"/>
        </a:xfrm>
      </p:grpSpPr>
      <p:sp>
        <p:nvSpPr>
          <p:cNvPr id="459" name="Google Shape;459;p66"/>
          <p:cNvSpPr txBox="1"/>
          <p:nvPr>
            <p:ph idx="1" type="body"/>
          </p:nvPr>
        </p:nvSpPr>
        <p:spPr>
          <a:xfrm>
            <a:off x="588875" y="1036050"/>
            <a:ext cx="8040000" cy="3278100"/>
          </a:xfrm>
          <a:prstGeom prst="rect">
            <a:avLst/>
          </a:prstGeom>
          <a:noFill/>
          <a:ln>
            <a:noFill/>
          </a:ln>
        </p:spPr>
        <p:txBody>
          <a:bodyPr anchorCtr="0" anchor="t" bIns="45700" lIns="91425" spcFirstLastPara="1" rIns="91425" wrap="square" tIns="45700">
            <a:noAutofit/>
          </a:bodyPr>
          <a:lstStyle/>
          <a:p>
            <a:pPr indent="-330200" lvl="0" marL="457200" rtl="0" algn="l">
              <a:lnSpc>
                <a:spcPct val="100000"/>
              </a:lnSpc>
              <a:spcBef>
                <a:spcPts val="0"/>
              </a:spcBef>
              <a:spcAft>
                <a:spcPts val="0"/>
              </a:spcAft>
              <a:buClr>
                <a:srgbClr val="00B0F0"/>
              </a:buClr>
              <a:buSzPts val="1600"/>
              <a:buFont typeface="Source Sans Pro"/>
              <a:buChar char="●"/>
            </a:pPr>
            <a:r>
              <a:rPr b="1" lang="en-US" sz="1600"/>
              <a:t>Light Wave</a:t>
            </a:r>
            <a:r>
              <a:rPr lang="en-US" sz="1600"/>
              <a:t>: A wave made of light energy that moves super fast and helps us see colors, shapes, and brightness.</a:t>
            </a:r>
            <a:endParaRPr sz="1600"/>
          </a:p>
          <a:p>
            <a:pPr indent="-330200" lvl="0" marL="457200" rtl="0" algn="l">
              <a:lnSpc>
                <a:spcPct val="100000"/>
              </a:lnSpc>
              <a:spcBef>
                <a:spcPts val="0"/>
              </a:spcBef>
              <a:spcAft>
                <a:spcPts val="0"/>
              </a:spcAft>
              <a:buClr>
                <a:srgbClr val="00B0F0"/>
              </a:buClr>
              <a:buSzPts val="1600"/>
              <a:buFont typeface="Source Sans Pro"/>
              <a:buChar char="●"/>
            </a:pPr>
            <a:r>
              <a:rPr b="1" lang="en-US" sz="1600"/>
              <a:t>MATLAB</a:t>
            </a:r>
            <a:r>
              <a:rPr lang="en-US" sz="1600"/>
              <a:t>: MATLAB is a programming </a:t>
            </a:r>
            <a:r>
              <a:rPr lang="en-US" sz="1600"/>
              <a:t>platform</a:t>
            </a:r>
            <a:r>
              <a:rPr lang="en-US" sz="1600"/>
              <a:t> with the power to perform complex calculations. It’s used by millions of engineers and scientists to analyze data, develop algorithms, and create models.</a:t>
            </a:r>
            <a:endParaRPr sz="1600"/>
          </a:p>
          <a:p>
            <a:pPr indent="-330200" lvl="0" marL="457200" rtl="0" algn="l">
              <a:lnSpc>
                <a:spcPct val="100000"/>
              </a:lnSpc>
              <a:spcBef>
                <a:spcPts val="0"/>
              </a:spcBef>
              <a:spcAft>
                <a:spcPts val="0"/>
              </a:spcAft>
              <a:buClr>
                <a:srgbClr val="00B0F0"/>
              </a:buClr>
              <a:buSzPts val="1600"/>
              <a:buFont typeface="Source Sans Pro"/>
              <a:buChar char="●"/>
            </a:pPr>
            <a:r>
              <a:rPr b="1" lang="en-US" sz="1600"/>
              <a:t>Pixel</a:t>
            </a:r>
            <a:r>
              <a:rPr lang="en-US" sz="1600"/>
              <a:t>: A pixel is a tiny dot that makes up a picture on a screen. When you look at a photo or a game on a computer, tablet, or TV, the picture is made of thousands (or even millions!) of these little dots. Each pixel can be a different color and have different light intensity, and when they all work together, they create the image you see.</a:t>
            </a:r>
            <a:endParaRPr sz="1600"/>
          </a:p>
          <a:p>
            <a:pPr indent="-330200" lvl="0" marL="457200" rtl="0" algn="l">
              <a:lnSpc>
                <a:spcPct val="100000"/>
              </a:lnSpc>
              <a:spcBef>
                <a:spcPts val="0"/>
              </a:spcBef>
              <a:spcAft>
                <a:spcPts val="0"/>
              </a:spcAft>
              <a:buClr>
                <a:srgbClr val="00B0F0"/>
              </a:buClr>
              <a:buSzPts val="1600"/>
              <a:buFont typeface="Source Sans Pro"/>
              <a:buChar char="●"/>
            </a:pPr>
            <a:r>
              <a:rPr b="1" lang="en-US" sz="1600"/>
              <a:t>Phototransistor: </a:t>
            </a:r>
            <a:r>
              <a:rPr lang="en-US" sz="1600"/>
              <a:t>A tiny electronic part that reacts to light. When light shines on it, the phototransistor lets more electricity flow through a circuit. The brighter the light, the more electricity it allows. It’s like a light-sensitive switch that helps devices measure how much light is around. Phototransistors are used in devices such as remote controls and in the micro:bit’s 5x5 grid.</a:t>
            </a:r>
            <a:endParaRPr b="1" sz="2150"/>
          </a:p>
          <a:p>
            <a:pPr indent="0" lvl="0" marL="457200" rtl="0" algn="l">
              <a:spcBef>
                <a:spcPts val="1200"/>
              </a:spcBef>
              <a:spcAft>
                <a:spcPts val="0"/>
              </a:spcAft>
              <a:buNone/>
            </a:pPr>
            <a:r>
              <a:t/>
            </a:r>
            <a:endParaRPr sz="1650"/>
          </a:p>
        </p:txBody>
      </p:sp>
      <p:sp>
        <p:nvSpPr>
          <p:cNvPr id="460" name="Google Shape;460;p66"/>
          <p:cNvSpPr txBox="1"/>
          <p:nvPr>
            <p:ph type="title"/>
          </p:nvPr>
        </p:nvSpPr>
        <p:spPr>
          <a:xfrm>
            <a:off x="639424" y="259770"/>
            <a:ext cx="7938900" cy="686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SzPts val="2800"/>
              <a:buNone/>
            </a:pPr>
            <a:r>
              <a:rPr lang="en-US"/>
              <a:t>Vocabulary</a:t>
            </a:r>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4" name="Shape 464"/>
        <p:cNvGrpSpPr/>
        <p:nvPr/>
      </p:nvGrpSpPr>
      <p:grpSpPr>
        <a:xfrm>
          <a:off x="0" y="0"/>
          <a:ext cx="0" cy="0"/>
          <a:chOff x="0" y="0"/>
          <a:chExt cx="0" cy="0"/>
        </a:xfrm>
      </p:grpSpPr>
      <p:sp>
        <p:nvSpPr>
          <p:cNvPr id="465" name="Google Shape;465;p67"/>
          <p:cNvSpPr txBox="1"/>
          <p:nvPr>
            <p:ph idx="1" type="body"/>
          </p:nvPr>
        </p:nvSpPr>
        <p:spPr>
          <a:xfrm>
            <a:off x="588875" y="1036050"/>
            <a:ext cx="8040000" cy="3071400"/>
          </a:xfrm>
          <a:prstGeom prst="rect">
            <a:avLst/>
          </a:prstGeom>
          <a:noFill/>
          <a:ln>
            <a:noFill/>
          </a:ln>
        </p:spPr>
        <p:txBody>
          <a:bodyPr anchorCtr="0" anchor="t" bIns="45700" lIns="91425" spcFirstLastPara="1" rIns="91425" wrap="square" tIns="45700">
            <a:noAutofit/>
          </a:bodyPr>
          <a:lstStyle/>
          <a:p>
            <a:pPr indent="-323850" lvl="0" marL="457200" rtl="0" algn="l">
              <a:lnSpc>
                <a:spcPct val="100000"/>
              </a:lnSpc>
              <a:spcBef>
                <a:spcPts val="1200"/>
              </a:spcBef>
              <a:spcAft>
                <a:spcPts val="0"/>
              </a:spcAft>
              <a:buClr>
                <a:srgbClr val="00B0F0"/>
              </a:buClr>
              <a:buSzPts val="1500"/>
              <a:buFont typeface="Source Sans Pro"/>
              <a:buChar char="●"/>
            </a:pPr>
            <a:r>
              <a:rPr b="1" lang="en-US" sz="1500"/>
              <a:t>Propagation</a:t>
            </a:r>
            <a:r>
              <a:rPr lang="en-US" sz="1500"/>
              <a:t>: The direction the wave travels. Even though the wave moves up and down, the energy moves forward, like a stadium wave passing through the crowd.</a:t>
            </a:r>
            <a:endParaRPr sz="1500"/>
          </a:p>
          <a:p>
            <a:pPr indent="-323850" lvl="0" marL="457200" rtl="0" algn="l">
              <a:lnSpc>
                <a:spcPct val="100000"/>
              </a:lnSpc>
              <a:spcBef>
                <a:spcPts val="0"/>
              </a:spcBef>
              <a:spcAft>
                <a:spcPts val="0"/>
              </a:spcAft>
              <a:buClr>
                <a:srgbClr val="00B0F0"/>
              </a:buClr>
              <a:buSzPts val="1500"/>
              <a:buFont typeface="Source Sans Pro"/>
              <a:buChar char="●"/>
            </a:pPr>
            <a:r>
              <a:rPr b="1" lang="en-US" sz="1500"/>
              <a:t>Sampling Period:</a:t>
            </a:r>
            <a:r>
              <a:rPr lang="en-US" sz="1500"/>
              <a:t> </a:t>
            </a:r>
            <a:r>
              <a:rPr lang="en-US" sz="1500">
                <a:solidFill>
                  <a:srgbClr val="212121"/>
                </a:solidFill>
              </a:rPr>
              <a:t>When scientists and engineers analyze signals, it's important to choose the right sampling period. Sampling is like taking snapshots of the signal. If the sampling period is small, we take snapshots of the signal very often. If the sampling period is large, we wait longer between snapshots. Choosing the right sampling period can be tricky: a shorter period (lots of snapshots) is great for accuracy and detail, but can take up a lot of space on the computer while a longer period (fewer snapshots) can save space and power, but might miss out on details.</a:t>
            </a:r>
            <a:endParaRPr sz="1500"/>
          </a:p>
          <a:p>
            <a:pPr indent="-323850" lvl="0" marL="457200" rtl="0" algn="l">
              <a:lnSpc>
                <a:spcPct val="100000"/>
              </a:lnSpc>
              <a:spcBef>
                <a:spcPts val="0"/>
              </a:spcBef>
              <a:spcAft>
                <a:spcPts val="0"/>
              </a:spcAft>
              <a:buClr>
                <a:srgbClr val="00B0F0"/>
              </a:buClr>
              <a:buSzPts val="1500"/>
              <a:buFont typeface="Source Sans Pro"/>
              <a:buChar char="●"/>
            </a:pPr>
            <a:r>
              <a:rPr b="1" lang="en-US" sz="1500"/>
              <a:t>Signal Processing</a:t>
            </a:r>
            <a:r>
              <a:rPr lang="en-US" sz="1500"/>
              <a:t>: How machines or computers clean up, change, or understand signals like sound, light, or movement.</a:t>
            </a:r>
            <a:endParaRPr sz="1500"/>
          </a:p>
          <a:p>
            <a:pPr indent="-323850" lvl="0" marL="457200" rtl="0" algn="l">
              <a:lnSpc>
                <a:spcPct val="100000"/>
              </a:lnSpc>
              <a:spcBef>
                <a:spcPts val="0"/>
              </a:spcBef>
              <a:spcAft>
                <a:spcPts val="0"/>
              </a:spcAft>
              <a:buClr>
                <a:srgbClr val="00B0F0"/>
              </a:buClr>
              <a:buSzPts val="1500"/>
              <a:buFont typeface="Source Sans Pro"/>
              <a:buChar char="●"/>
            </a:pPr>
            <a:r>
              <a:rPr b="1" lang="en-US" sz="1500"/>
              <a:t>Smoothing: </a:t>
            </a:r>
            <a:r>
              <a:rPr lang="en-US" sz="1500">
                <a:solidFill>
                  <a:srgbClr val="212121"/>
                </a:solidFill>
              </a:rPr>
              <a:t>A common step when scientists and engineers are trying to understand different signals (like brightness or sound signals). It helps to make patterns clearer, reduce noise, and make signals easier to analyze. Think of it like brushing messy hair. The hair is still there, but now it's neat and easier to see the shape!</a:t>
            </a:r>
            <a:endParaRPr b="1" sz="1500"/>
          </a:p>
          <a:p>
            <a:pPr indent="0" lvl="0" marL="0" marR="0" rtl="0" algn="l">
              <a:lnSpc>
                <a:spcPct val="90000"/>
              </a:lnSpc>
              <a:spcBef>
                <a:spcPts val="750"/>
              </a:spcBef>
              <a:spcAft>
                <a:spcPts val="0"/>
              </a:spcAft>
              <a:buSzPts val="2000"/>
              <a:buNone/>
            </a:pPr>
            <a:r>
              <a:t/>
            </a:r>
            <a:endParaRPr sz="1700"/>
          </a:p>
          <a:p>
            <a:pPr indent="0" lvl="0" marL="457200" marR="0" rtl="0" algn="l">
              <a:lnSpc>
                <a:spcPct val="90000"/>
              </a:lnSpc>
              <a:spcBef>
                <a:spcPts val="750"/>
              </a:spcBef>
              <a:spcAft>
                <a:spcPts val="0"/>
              </a:spcAft>
              <a:buSzPts val="2000"/>
              <a:buNone/>
            </a:pPr>
            <a:r>
              <a:t/>
            </a:r>
            <a:endParaRPr sz="1700"/>
          </a:p>
          <a:p>
            <a:pPr indent="0" lvl="0" marL="457200" marR="0" rtl="0" algn="l">
              <a:lnSpc>
                <a:spcPct val="90000"/>
              </a:lnSpc>
              <a:spcBef>
                <a:spcPts val="750"/>
              </a:spcBef>
              <a:spcAft>
                <a:spcPts val="0"/>
              </a:spcAft>
              <a:buSzPts val="2000"/>
              <a:buNone/>
            </a:pPr>
            <a:r>
              <a:t/>
            </a:r>
            <a:endParaRPr sz="1800"/>
          </a:p>
        </p:txBody>
      </p:sp>
      <p:sp>
        <p:nvSpPr>
          <p:cNvPr id="466" name="Google Shape;466;p67"/>
          <p:cNvSpPr txBox="1"/>
          <p:nvPr>
            <p:ph type="title"/>
          </p:nvPr>
        </p:nvSpPr>
        <p:spPr>
          <a:xfrm>
            <a:off x="639424" y="259770"/>
            <a:ext cx="7938900" cy="686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SzPts val="2800"/>
              <a:buNone/>
            </a:pPr>
            <a:r>
              <a:rPr lang="en-US"/>
              <a:t>Vocabulary</a:t>
            </a:r>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0" name="Shape 470"/>
        <p:cNvGrpSpPr/>
        <p:nvPr/>
      </p:nvGrpSpPr>
      <p:grpSpPr>
        <a:xfrm>
          <a:off x="0" y="0"/>
          <a:ext cx="0" cy="0"/>
          <a:chOff x="0" y="0"/>
          <a:chExt cx="0" cy="0"/>
        </a:xfrm>
      </p:grpSpPr>
      <p:sp>
        <p:nvSpPr>
          <p:cNvPr id="471" name="Google Shape;471;p68"/>
          <p:cNvSpPr txBox="1"/>
          <p:nvPr>
            <p:ph idx="1" type="body"/>
          </p:nvPr>
        </p:nvSpPr>
        <p:spPr>
          <a:xfrm>
            <a:off x="588875" y="1036050"/>
            <a:ext cx="8040000" cy="3071400"/>
          </a:xfrm>
          <a:prstGeom prst="rect">
            <a:avLst/>
          </a:prstGeom>
          <a:noFill/>
          <a:ln>
            <a:noFill/>
          </a:ln>
        </p:spPr>
        <p:txBody>
          <a:bodyPr anchorCtr="0" anchor="t" bIns="45700" lIns="91425" spcFirstLastPara="1" rIns="91425" wrap="square" tIns="45700">
            <a:noAutofit/>
          </a:bodyPr>
          <a:lstStyle/>
          <a:p>
            <a:pPr indent="-330200" lvl="0" marL="457200" rtl="0" algn="l">
              <a:lnSpc>
                <a:spcPct val="100000"/>
              </a:lnSpc>
              <a:spcBef>
                <a:spcPts val="0"/>
              </a:spcBef>
              <a:spcAft>
                <a:spcPts val="0"/>
              </a:spcAft>
              <a:buClr>
                <a:srgbClr val="00B0F0"/>
              </a:buClr>
              <a:buSzPts val="1600"/>
              <a:buFont typeface="Source Sans Pro"/>
              <a:buChar char="●"/>
            </a:pPr>
            <a:r>
              <a:rPr b="1" lang="en-US" sz="1600"/>
              <a:t>Sound Wave</a:t>
            </a:r>
            <a:r>
              <a:rPr lang="en-US" sz="1600"/>
              <a:t>: A wave made of vibrating air that travels to our ears so we can hear music, voices, and noises.</a:t>
            </a:r>
            <a:endParaRPr sz="1600"/>
          </a:p>
          <a:p>
            <a:pPr indent="-330200" lvl="0" marL="457200" rtl="0" algn="l">
              <a:lnSpc>
                <a:spcPct val="100000"/>
              </a:lnSpc>
              <a:spcBef>
                <a:spcPts val="0"/>
              </a:spcBef>
              <a:spcAft>
                <a:spcPts val="0"/>
              </a:spcAft>
              <a:buClr>
                <a:srgbClr val="00B0F0"/>
              </a:buClr>
              <a:buSzPts val="1600"/>
              <a:buFont typeface="Source Sans Pro"/>
              <a:buChar char="●"/>
            </a:pPr>
            <a:r>
              <a:rPr b="1" lang="en-US" sz="1600"/>
              <a:t>Synthesizer</a:t>
            </a:r>
            <a:r>
              <a:rPr lang="en-US" sz="1600"/>
              <a:t>: An electronic device or app that creates sound by changing wave patterns. Used in music to make beats and effects.</a:t>
            </a:r>
            <a:endParaRPr sz="1600"/>
          </a:p>
          <a:p>
            <a:pPr indent="-330200" lvl="0" marL="457200" rtl="0" algn="l">
              <a:lnSpc>
                <a:spcPct val="100000"/>
              </a:lnSpc>
              <a:spcBef>
                <a:spcPts val="0"/>
              </a:spcBef>
              <a:spcAft>
                <a:spcPts val="0"/>
              </a:spcAft>
              <a:buClr>
                <a:srgbClr val="00B0F0"/>
              </a:buClr>
              <a:buSzPts val="1600"/>
              <a:buFont typeface="Source Sans Pro"/>
              <a:buChar char="●"/>
            </a:pPr>
            <a:r>
              <a:rPr b="1" lang="en-US" sz="1600"/>
              <a:t>Velocity: </a:t>
            </a:r>
            <a:r>
              <a:rPr lang="en-US" sz="1600"/>
              <a:t>The velocity of a wave is how fast it travels through a material</a:t>
            </a:r>
            <a:endParaRPr sz="1600"/>
          </a:p>
          <a:p>
            <a:pPr indent="-330200" lvl="0" marL="457200" rtl="0" algn="l">
              <a:lnSpc>
                <a:spcPct val="100000"/>
              </a:lnSpc>
              <a:spcBef>
                <a:spcPts val="0"/>
              </a:spcBef>
              <a:spcAft>
                <a:spcPts val="0"/>
              </a:spcAft>
              <a:buClr>
                <a:srgbClr val="00B0F0"/>
              </a:buClr>
              <a:buSzPts val="1600"/>
              <a:buFont typeface="Source Sans Pro"/>
              <a:buChar char="●"/>
            </a:pPr>
            <a:r>
              <a:rPr b="1" lang="en-US" sz="1600"/>
              <a:t>Wave</a:t>
            </a:r>
            <a:r>
              <a:rPr lang="en-US" sz="1600"/>
              <a:t>: A repeating pattern that moves energy from one place to another. Waves can carry sound, light, or motion.</a:t>
            </a:r>
            <a:endParaRPr sz="1600"/>
          </a:p>
          <a:p>
            <a:pPr indent="-330200" lvl="0" marL="457200" rtl="0" algn="l">
              <a:lnSpc>
                <a:spcPct val="100000"/>
              </a:lnSpc>
              <a:spcBef>
                <a:spcPts val="0"/>
              </a:spcBef>
              <a:spcAft>
                <a:spcPts val="0"/>
              </a:spcAft>
              <a:buClr>
                <a:srgbClr val="00B0F0"/>
              </a:buClr>
              <a:buSzPts val="1600"/>
              <a:buFont typeface="Source Sans Pro"/>
              <a:buChar char="●"/>
            </a:pPr>
            <a:r>
              <a:rPr b="1" lang="en-US" sz="1600"/>
              <a:t>Wavelength</a:t>
            </a:r>
            <a:r>
              <a:rPr lang="en-US" sz="1600"/>
              <a:t>: The distance between two matching points on a wave, like crest to crest. Short wavelengths are close together (like a whistle), and long wavelengths are spread out (like a drumbeat).</a:t>
            </a:r>
            <a:endParaRPr b="1"/>
          </a:p>
          <a:p>
            <a:pPr indent="0" lvl="0" marL="457200" marR="0" rtl="0" algn="l">
              <a:lnSpc>
                <a:spcPct val="90000"/>
              </a:lnSpc>
              <a:spcBef>
                <a:spcPts val="750"/>
              </a:spcBef>
              <a:spcAft>
                <a:spcPts val="0"/>
              </a:spcAft>
              <a:buSzPts val="2000"/>
              <a:buNone/>
            </a:pPr>
            <a:r>
              <a:t/>
            </a:r>
            <a:endParaRPr sz="1700"/>
          </a:p>
          <a:p>
            <a:pPr indent="0" lvl="0" marL="457200" marR="0" rtl="0" algn="l">
              <a:lnSpc>
                <a:spcPct val="90000"/>
              </a:lnSpc>
              <a:spcBef>
                <a:spcPts val="750"/>
              </a:spcBef>
              <a:spcAft>
                <a:spcPts val="0"/>
              </a:spcAft>
              <a:buSzPts val="2000"/>
              <a:buNone/>
            </a:pPr>
            <a:r>
              <a:t/>
            </a:r>
            <a:endParaRPr sz="1800"/>
          </a:p>
        </p:txBody>
      </p:sp>
      <p:sp>
        <p:nvSpPr>
          <p:cNvPr id="472" name="Google Shape;472;p68"/>
          <p:cNvSpPr txBox="1"/>
          <p:nvPr>
            <p:ph type="title"/>
          </p:nvPr>
        </p:nvSpPr>
        <p:spPr>
          <a:xfrm>
            <a:off x="639424" y="259770"/>
            <a:ext cx="7938900" cy="686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SzPts val="2800"/>
              <a:buNone/>
            </a:pPr>
            <a:r>
              <a:rPr lang="en-US"/>
              <a:t>Vocabulary</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3" name="Shape 183"/>
        <p:cNvGrpSpPr/>
        <p:nvPr/>
      </p:nvGrpSpPr>
      <p:grpSpPr>
        <a:xfrm>
          <a:off x="0" y="0"/>
          <a:ext cx="0" cy="0"/>
          <a:chOff x="0" y="0"/>
          <a:chExt cx="0" cy="0"/>
        </a:xfrm>
      </p:grpSpPr>
      <p:sp>
        <p:nvSpPr>
          <p:cNvPr id="184" name="Google Shape;184;p24"/>
          <p:cNvSpPr txBox="1"/>
          <p:nvPr>
            <p:ph idx="1" type="subTitle"/>
          </p:nvPr>
        </p:nvSpPr>
        <p:spPr>
          <a:xfrm>
            <a:off x="1534641" y="1414683"/>
            <a:ext cx="6096000" cy="1020900"/>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rgbClr val="00B0F0"/>
              </a:buClr>
              <a:buSzPts val="3600"/>
              <a:buNone/>
            </a:pPr>
            <a:r>
              <a:rPr lang="en-US"/>
              <a:t>The Design Challenge</a:t>
            </a:r>
            <a:endParaRP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6" name="Shape 476"/>
        <p:cNvGrpSpPr/>
        <p:nvPr/>
      </p:nvGrpSpPr>
      <p:grpSpPr>
        <a:xfrm>
          <a:off x="0" y="0"/>
          <a:ext cx="0" cy="0"/>
          <a:chOff x="0" y="0"/>
          <a:chExt cx="0" cy="0"/>
        </a:xfrm>
      </p:grpSpPr>
      <p:sp>
        <p:nvSpPr>
          <p:cNvPr id="477" name="Google Shape;477;p69"/>
          <p:cNvSpPr txBox="1"/>
          <p:nvPr>
            <p:ph idx="1" type="subTitle"/>
          </p:nvPr>
        </p:nvSpPr>
        <p:spPr>
          <a:xfrm>
            <a:off x="1534641" y="1414683"/>
            <a:ext cx="6096000" cy="1020900"/>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750"/>
              </a:spcBef>
              <a:spcAft>
                <a:spcPts val="0"/>
              </a:spcAft>
              <a:buSzPts val="3600"/>
              <a:buNone/>
            </a:pPr>
            <a:r>
              <a:rPr lang="en-US"/>
              <a:t>Background Knowledge</a:t>
            </a:r>
            <a:endParaRP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1" name="Shape 481"/>
        <p:cNvGrpSpPr/>
        <p:nvPr/>
      </p:nvGrpSpPr>
      <p:grpSpPr>
        <a:xfrm>
          <a:off x="0" y="0"/>
          <a:ext cx="0" cy="0"/>
          <a:chOff x="0" y="0"/>
          <a:chExt cx="0" cy="0"/>
        </a:xfrm>
      </p:grpSpPr>
      <p:sp>
        <p:nvSpPr>
          <p:cNvPr id="482" name="Google Shape;482;p70"/>
          <p:cNvSpPr txBox="1"/>
          <p:nvPr>
            <p:ph idx="1" type="body"/>
          </p:nvPr>
        </p:nvSpPr>
        <p:spPr>
          <a:xfrm>
            <a:off x="639825" y="1076150"/>
            <a:ext cx="7938900" cy="3071400"/>
          </a:xfrm>
          <a:prstGeom prst="rect">
            <a:avLst/>
          </a:prstGeom>
        </p:spPr>
        <p:txBody>
          <a:bodyPr anchorCtr="0" anchor="t" bIns="45700" lIns="91425" spcFirstLastPara="1" rIns="91425" wrap="square" tIns="45700">
            <a:noAutofit/>
          </a:bodyPr>
          <a:lstStyle/>
          <a:p>
            <a:pPr indent="0" lvl="0" marL="0" rtl="0" algn="l">
              <a:spcBef>
                <a:spcPts val="750"/>
              </a:spcBef>
              <a:spcAft>
                <a:spcPts val="0"/>
              </a:spcAft>
              <a:buNone/>
            </a:pPr>
            <a:r>
              <a:rPr lang="en-US"/>
              <a:t>Have you ever taken a photo or recorded a sound on your phone? That’s signal processing in action! A signal is just a way to carry information, like light from a sunset or sound from your voice. These signals come from the world around us, and they usually travel in waves.</a:t>
            </a:r>
            <a:endParaRPr/>
          </a:p>
          <a:p>
            <a:pPr indent="0" lvl="0" marL="0" rtl="0" algn="l">
              <a:spcBef>
                <a:spcPts val="750"/>
              </a:spcBef>
              <a:spcAft>
                <a:spcPts val="0"/>
              </a:spcAft>
              <a:buClr>
                <a:schemeClr val="dk1"/>
              </a:buClr>
              <a:buSzPts val="1100"/>
              <a:buFont typeface="Arial"/>
              <a:buNone/>
            </a:pPr>
            <a:r>
              <a:rPr b="1" lang="en-US"/>
              <a:t>Light and sound are both types of waves.</a:t>
            </a:r>
            <a:r>
              <a:rPr lang="en-US"/>
              <a:t> </a:t>
            </a:r>
            <a:endParaRPr/>
          </a:p>
          <a:p>
            <a:pPr indent="-355600" lvl="0" marL="457200" rtl="0" algn="l">
              <a:spcBef>
                <a:spcPts val="750"/>
              </a:spcBef>
              <a:spcAft>
                <a:spcPts val="0"/>
              </a:spcAft>
              <a:buSzPts val="2000"/>
              <a:buChar char="•"/>
            </a:pPr>
            <a:r>
              <a:rPr b="1" lang="en-US"/>
              <a:t>Light waves</a:t>
            </a:r>
            <a:r>
              <a:rPr lang="en-US"/>
              <a:t> move super fast (about 300 million meters per second) and help us see colors, shapes, and brightness. </a:t>
            </a:r>
            <a:endParaRPr/>
          </a:p>
          <a:p>
            <a:pPr indent="-355600" lvl="0" marL="457200" rtl="0" algn="l">
              <a:spcBef>
                <a:spcPts val="0"/>
              </a:spcBef>
              <a:spcAft>
                <a:spcPts val="0"/>
              </a:spcAft>
              <a:buSzPts val="2000"/>
              <a:buChar char="•"/>
            </a:pPr>
            <a:r>
              <a:rPr b="1" lang="en-US"/>
              <a:t>Sound waves</a:t>
            </a:r>
            <a:r>
              <a:rPr lang="en-US"/>
              <a:t> travel much slower through the air (around 340 meters per second) and let us hear music, speech, and noise. </a:t>
            </a:r>
            <a:endParaRPr/>
          </a:p>
        </p:txBody>
      </p:sp>
      <p:sp>
        <p:nvSpPr>
          <p:cNvPr id="483" name="Google Shape;483;p70"/>
          <p:cNvSpPr txBox="1"/>
          <p:nvPr>
            <p:ph type="title"/>
          </p:nvPr>
        </p:nvSpPr>
        <p:spPr>
          <a:xfrm>
            <a:off x="639424" y="259770"/>
            <a:ext cx="7938900" cy="6867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en-US"/>
              <a:t>Signal Processing</a:t>
            </a:r>
            <a:endParaRPr/>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7" name="Shape 487"/>
        <p:cNvGrpSpPr/>
        <p:nvPr/>
      </p:nvGrpSpPr>
      <p:grpSpPr>
        <a:xfrm>
          <a:off x="0" y="0"/>
          <a:ext cx="0" cy="0"/>
          <a:chOff x="0" y="0"/>
          <a:chExt cx="0" cy="0"/>
        </a:xfrm>
      </p:grpSpPr>
      <p:sp>
        <p:nvSpPr>
          <p:cNvPr id="488" name="Google Shape;488;p71"/>
          <p:cNvSpPr txBox="1"/>
          <p:nvPr>
            <p:ph idx="1" type="body"/>
          </p:nvPr>
        </p:nvSpPr>
        <p:spPr>
          <a:xfrm>
            <a:off x="639825" y="1076150"/>
            <a:ext cx="4566600" cy="3561600"/>
          </a:xfrm>
          <a:prstGeom prst="rect">
            <a:avLst/>
          </a:prstGeom>
        </p:spPr>
        <p:txBody>
          <a:bodyPr anchorCtr="0" anchor="t" bIns="45700" lIns="91425" spcFirstLastPara="1" rIns="91425" wrap="square" tIns="45700">
            <a:noAutofit/>
          </a:bodyPr>
          <a:lstStyle/>
          <a:p>
            <a:pPr indent="0" lvl="0" marL="0" rtl="0" algn="l">
              <a:spcBef>
                <a:spcPts val="750"/>
              </a:spcBef>
              <a:spcAft>
                <a:spcPts val="0"/>
              </a:spcAft>
              <a:buNone/>
            </a:pPr>
            <a:r>
              <a:rPr lang="en-US"/>
              <a:t>Each wave has a frequency, which means how fast it oscillates or vibrates. </a:t>
            </a:r>
            <a:endParaRPr/>
          </a:p>
          <a:p>
            <a:pPr indent="0" lvl="0" marL="0" rtl="0" algn="l">
              <a:spcBef>
                <a:spcPts val="750"/>
              </a:spcBef>
              <a:spcAft>
                <a:spcPts val="0"/>
              </a:spcAft>
              <a:buNone/>
            </a:pPr>
            <a:r>
              <a:rPr lang="en-US"/>
              <a:t>High frequency means fast vibrations (like a whistle), and low frequency means slow vibrations (like a drumbeat). </a:t>
            </a:r>
            <a:endParaRPr/>
          </a:p>
          <a:p>
            <a:pPr indent="0" lvl="0" marL="0" rtl="0" algn="l">
              <a:spcBef>
                <a:spcPts val="750"/>
              </a:spcBef>
              <a:spcAft>
                <a:spcPts val="0"/>
              </a:spcAft>
              <a:buNone/>
            </a:pPr>
            <a:r>
              <a:rPr lang="en-US"/>
              <a:t>The velocity of a wave is how fast it travels through a material, and it depends on the type of wave and what it’s moving through. Light has a much higher velocity than sound, which is why we see lightning before we hear thunder!</a:t>
            </a:r>
            <a:endParaRPr/>
          </a:p>
        </p:txBody>
      </p:sp>
      <p:sp>
        <p:nvSpPr>
          <p:cNvPr id="489" name="Google Shape;489;p71"/>
          <p:cNvSpPr txBox="1"/>
          <p:nvPr>
            <p:ph type="title"/>
          </p:nvPr>
        </p:nvSpPr>
        <p:spPr>
          <a:xfrm>
            <a:off x="639424" y="259770"/>
            <a:ext cx="7938900" cy="6867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en-US"/>
              <a:t>Signal Processing</a:t>
            </a:r>
            <a:endParaRPr/>
          </a:p>
        </p:txBody>
      </p:sp>
      <p:pic>
        <p:nvPicPr>
          <p:cNvPr id="490" name="Google Shape;490;p71"/>
          <p:cNvPicPr preferRelativeResize="0"/>
          <p:nvPr/>
        </p:nvPicPr>
        <p:blipFill>
          <a:blip r:embed="rId3">
            <a:alphaModFix/>
          </a:blip>
          <a:stretch>
            <a:fillRect/>
          </a:stretch>
        </p:blipFill>
        <p:spPr>
          <a:xfrm>
            <a:off x="5206425" y="1289950"/>
            <a:ext cx="3344000" cy="2224725"/>
          </a:xfrm>
          <a:prstGeom prst="rect">
            <a:avLst/>
          </a:prstGeom>
          <a:noFill/>
          <a:ln cap="flat" cmpd="sng" w="12700">
            <a:solidFill>
              <a:srgbClr val="000000"/>
            </a:solidFill>
            <a:prstDash val="solid"/>
            <a:miter lim="8000"/>
            <a:headEnd len="sm" w="sm" type="none"/>
            <a:tailEnd len="sm" w="sm" type="none"/>
          </a:ln>
        </p:spPr>
      </p:pic>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4" name="Shape 494"/>
        <p:cNvGrpSpPr/>
        <p:nvPr/>
      </p:nvGrpSpPr>
      <p:grpSpPr>
        <a:xfrm>
          <a:off x="0" y="0"/>
          <a:ext cx="0" cy="0"/>
          <a:chOff x="0" y="0"/>
          <a:chExt cx="0" cy="0"/>
        </a:xfrm>
      </p:grpSpPr>
      <p:sp>
        <p:nvSpPr>
          <p:cNvPr id="495" name="Google Shape;495;p72"/>
          <p:cNvSpPr txBox="1"/>
          <p:nvPr>
            <p:ph idx="1" type="body"/>
          </p:nvPr>
        </p:nvSpPr>
        <p:spPr>
          <a:xfrm>
            <a:off x="639425" y="1106900"/>
            <a:ext cx="8096100" cy="3155700"/>
          </a:xfrm>
          <a:prstGeom prst="rect">
            <a:avLst/>
          </a:prstGeom>
        </p:spPr>
        <p:txBody>
          <a:bodyPr anchorCtr="0" anchor="t" bIns="45700" lIns="91425" spcFirstLastPara="1" rIns="91425" wrap="square" tIns="45700">
            <a:noAutofit/>
          </a:bodyPr>
          <a:lstStyle/>
          <a:p>
            <a:pPr indent="0" lvl="0" marL="0" rtl="0" algn="l">
              <a:lnSpc>
                <a:spcPct val="100000"/>
              </a:lnSpc>
              <a:spcBef>
                <a:spcPts val="1200"/>
              </a:spcBef>
              <a:spcAft>
                <a:spcPts val="0"/>
              </a:spcAft>
              <a:buNone/>
            </a:pPr>
            <a:r>
              <a:rPr lang="en-US" sz="1400"/>
              <a:t>Image processing is a type of </a:t>
            </a:r>
            <a:r>
              <a:rPr b="1" lang="en-US" sz="1400"/>
              <a:t>signal processing</a:t>
            </a:r>
            <a:r>
              <a:rPr lang="en-US" sz="1400"/>
              <a:t>. It’s how computers and devices understand, improve, and transform pictures. Just like sound is a wave that carries information to our ears, light is a wave that carries visual information to our eyes (and to cameras!). When you snap a photo, your phone captures light waves bouncing off objects and turns them into digital signals, patterns of numbers that represent colors, brightness, and shapes.</a:t>
            </a:r>
            <a:endParaRPr sz="1400"/>
          </a:p>
          <a:p>
            <a:pPr indent="0" lvl="0" marL="0" rtl="0" algn="l">
              <a:lnSpc>
                <a:spcPct val="100000"/>
              </a:lnSpc>
              <a:spcBef>
                <a:spcPts val="1200"/>
              </a:spcBef>
              <a:spcAft>
                <a:spcPts val="0"/>
              </a:spcAft>
              <a:buNone/>
            </a:pPr>
            <a:r>
              <a:rPr lang="en-US" sz="1400"/>
              <a:t>Once the image is captured, it can be digitally transformed using image processing techniques. This can include:</a:t>
            </a:r>
            <a:endParaRPr sz="1400"/>
          </a:p>
          <a:p>
            <a:pPr indent="-317500" lvl="0" marL="457200" rtl="0" algn="l">
              <a:lnSpc>
                <a:spcPct val="100000"/>
              </a:lnSpc>
              <a:spcBef>
                <a:spcPts val="1200"/>
              </a:spcBef>
              <a:spcAft>
                <a:spcPts val="0"/>
              </a:spcAft>
              <a:buClr>
                <a:srgbClr val="00B0F0"/>
              </a:buClr>
              <a:buSzPts val="1400"/>
              <a:buFont typeface="Source Sans Pro"/>
              <a:buChar char="●"/>
            </a:pPr>
            <a:r>
              <a:rPr b="1" lang="en-US" sz="1400"/>
              <a:t>Sharpening</a:t>
            </a:r>
            <a:r>
              <a:rPr lang="en-US" sz="1400"/>
              <a:t> a blurry photo so edges look clearer</a:t>
            </a:r>
            <a:endParaRPr sz="1400"/>
          </a:p>
          <a:p>
            <a:pPr indent="-317500" lvl="0" marL="457200" rtl="0" algn="l">
              <a:lnSpc>
                <a:spcPct val="100000"/>
              </a:lnSpc>
              <a:spcBef>
                <a:spcPts val="0"/>
              </a:spcBef>
              <a:spcAft>
                <a:spcPts val="0"/>
              </a:spcAft>
              <a:buClr>
                <a:srgbClr val="00B0F0"/>
              </a:buClr>
              <a:buSzPts val="1400"/>
              <a:buFont typeface="Source Sans Pro"/>
              <a:buChar char="●"/>
            </a:pPr>
            <a:r>
              <a:rPr b="1" lang="en-US" sz="1400"/>
              <a:t>Smoothing</a:t>
            </a:r>
            <a:r>
              <a:rPr lang="en-US" sz="1400"/>
              <a:t> a photo to make it blurry</a:t>
            </a:r>
            <a:endParaRPr sz="1400"/>
          </a:p>
          <a:p>
            <a:pPr indent="-317500" lvl="0" marL="457200" rtl="0" algn="l">
              <a:lnSpc>
                <a:spcPct val="100000"/>
              </a:lnSpc>
              <a:spcBef>
                <a:spcPts val="0"/>
              </a:spcBef>
              <a:spcAft>
                <a:spcPts val="0"/>
              </a:spcAft>
              <a:buClr>
                <a:srgbClr val="00B0F0"/>
              </a:buClr>
              <a:buSzPts val="1400"/>
              <a:buFont typeface="Source Sans Pro"/>
              <a:buChar char="●"/>
            </a:pPr>
            <a:r>
              <a:rPr b="1" lang="en-US" sz="1400"/>
              <a:t>Adjusting brightness or contrast</a:t>
            </a:r>
            <a:r>
              <a:rPr lang="en-US" sz="1400"/>
              <a:t> to make details pop</a:t>
            </a:r>
            <a:endParaRPr sz="1400"/>
          </a:p>
          <a:p>
            <a:pPr indent="-317500" lvl="0" marL="457200" rtl="0" algn="l">
              <a:lnSpc>
                <a:spcPct val="100000"/>
              </a:lnSpc>
              <a:spcBef>
                <a:spcPts val="0"/>
              </a:spcBef>
              <a:spcAft>
                <a:spcPts val="0"/>
              </a:spcAft>
              <a:buClr>
                <a:srgbClr val="00B0F0"/>
              </a:buClr>
              <a:buSzPts val="1400"/>
              <a:buFont typeface="Source Sans Pro"/>
              <a:buChar char="●"/>
            </a:pPr>
            <a:r>
              <a:rPr b="1" lang="en-US" sz="1400"/>
              <a:t>Removing noise</a:t>
            </a:r>
            <a:r>
              <a:rPr lang="en-US" sz="1400"/>
              <a:t> (such as graininess) to make the subject of the image more clear</a:t>
            </a:r>
            <a:endParaRPr sz="1400"/>
          </a:p>
          <a:p>
            <a:pPr indent="-317500" lvl="0" marL="457200" rtl="0" algn="l">
              <a:lnSpc>
                <a:spcPct val="100000"/>
              </a:lnSpc>
              <a:spcBef>
                <a:spcPts val="0"/>
              </a:spcBef>
              <a:spcAft>
                <a:spcPts val="0"/>
              </a:spcAft>
              <a:buClr>
                <a:srgbClr val="00B0F0"/>
              </a:buClr>
              <a:buSzPts val="1400"/>
              <a:buFont typeface="Source Sans Pro"/>
              <a:buChar char="●"/>
            </a:pPr>
            <a:r>
              <a:rPr b="1" lang="en-US" sz="1400"/>
              <a:t>Detecting edges</a:t>
            </a:r>
            <a:r>
              <a:rPr lang="en-US" sz="1400"/>
              <a:t> to find outlines of objects</a:t>
            </a:r>
            <a:endParaRPr sz="1400"/>
          </a:p>
          <a:p>
            <a:pPr indent="-317500" lvl="0" marL="457200" rtl="0" algn="l">
              <a:lnSpc>
                <a:spcPct val="100000"/>
              </a:lnSpc>
              <a:spcBef>
                <a:spcPts val="0"/>
              </a:spcBef>
              <a:spcAft>
                <a:spcPts val="0"/>
              </a:spcAft>
              <a:buClr>
                <a:srgbClr val="00B0F0"/>
              </a:buClr>
              <a:buSzPts val="1400"/>
              <a:buFont typeface="Source Sans Pro"/>
              <a:buChar char="●"/>
            </a:pPr>
            <a:r>
              <a:rPr b="1" lang="en-US" sz="1400"/>
              <a:t>Recognizing faces</a:t>
            </a:r>
            <a:r>
              <a:rPr lang="en-US" sz="1400"/>
              <a:t> or objects using AI</a:t>
            </a:r>
            <a:endParaRPr sz="1400"/>
          </a:p>
          <a:p>
            <a:pPr indent="-317500" lvl="0" marL="457200" rtl="0" algn="l">
              <a:lnSpc>
                <a:spcPct val="100000"/>
              </a:lnSpc>
              <a:spcBef>
                <a:spcPts val="0"/>
              </a:spcBef>
              <a:spcAft>
                <a:spcPts val="0"/>
              </a:spcAft>
              <a:buClr>
                <a:srgbClr val="00B0F0"/>
              </a:buClr>
              <a:buSzPts val="1400"/>
              <a:buFont typeface="Source Sans Pro"/>
              <a:buChar char="●"/>
            </a:pPr>
            <a:r>
              <a:rPr b="1" lang="en-US" sz="1400"/>
              <a:t>Compressing</a:t>
            </a:r>
            <a:r>
              <a:rPr lang="en-US" sz="1400"/>
              <a:t> the image to make it smaller for storage or sharing</a:t>
            </a:r>
            <a:endParaRPr sz="2200"/>
          </a:p>
        </p:txBody>
      </p:sp>
      <p:sp>
        <p:nvSpPr>
          <p:cNvPr id="496" name="Google Shape;496;p72"/>
          <p:cNvSpPr txBox="1"/>
          <p:nvPr>
            <p:ph type="title"/>
          </p:nvPr>
        </p:nvSpPr>
        <p:spPr>
          <a:xfrm>
            <a:off x="639424" y="259770"/>
            <a:ext cx="7938900" cy="6867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en-US"/>
              <a:t>Image Processing</a:t>
            </a:r>
            <a:endParaRPr/>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0" name="Shape 500"/>
        <p:cNvGrpSpPr/>
        <p:nvPr/>
      </p:nvGrpSpPr>
      <p:grpSpPr>
        <a:xfrm>
          <a:off x="0" y="0"/>
          <a:ext cx="0" cy="0"/>
          <a:chOff x="0" y="0"/>
          <a:chExt cx="0" cy="0"/>
        </a:xfrm>
      </p:grpSpPr>
      <p:sp>
        <p:nvSpPr>
          <p:cNvPr id="501" name="Google Shape;501;p73"/>
          <p:cNvSpPr txBox="1"/>
          <p:nvPr>
            <p:ph type="title"/>
          </p:nvPr>
        </p:nvSpPr>
        <p:spPr>
          <a:xfrm>
            <a:off x="639424" y="259770"/>
            <a:ext cx="7938900" cy="6867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en-US"/>
              <a:t>Real World Image Processing</a:t>
            </a:r>
            <a:endParaRPr/>
          </a:p>
        </p:txBody>
      </p:sp>
      <p:pic>
        <p:nvPicPr>
          <p:cNvPr descr="&#10;bigstock--215050330.jpg" id="502" name="Google Shape;502;p73"/>
          <p:cNvPicPr preferRelativeResize="0"/>
          <p:nvPr/>
        </p:nvPicPr>
        <p:blipFill>
          <a:blip r:embed="rId3">
            <a:alphaModFix/>
          </a:blip>
          <a:stretch>
            <a:fillRect/>
          </a:stretch>
        </p:blipFill>
        <p:spPr>
          <a:xfrm>
            <a:off x="5950175" y="1663825"/>
            <a:ext cx="2701075" cy="1815850"/>
          </a:xfrm>
          <a:prstGeom prst="rect">
            <a:avLst/>
          </a:prstGeom>
          <a:noFill/>
          <a:ln cap="flat" cmpd="sng" w="12700">
            <a:solidFill>
              <a:srgbClr val="000000"/>
            </a:solidFill>
            <a:prstDash val="solid"/>
            <a:miter lim="8000"/>
            <a:headEnd len="sm" w="sm" type="none"/>
            <a:tailEnd len="sm" w="sm" type="none"/>
          </a:ln>
        </p:spPr>
      </p:pic>
      <p:sp>
        <p:nvSpPr>
          <p:cNvPr id="503" name="Google Shape;503;p73"/>
          <p:cNvSpPr txBox="1"/>
          <p:nvPr/>
        </p:nvSpPr>
        <p:spPr>
          <a:xfrm>
            <a:off x="639425" y="946475"/>
            <a:ext cx="5004600" cy="4136100"/>
          </a:xfrm>
          <a:prstGeom prst="rect">
            <a:avLst/>
          </a:prstGeom>
          <a:noFill/>
          <a:ln>
            <a:noFill/>
          </a:ln>
        </p:spPr>
        <p:txBody>
          <a:bodyPr anchorCtr="0" anchor="t" bIns="91425" lIns="91425" spcFirstLastPara="1" rIns="91425" wrap="square" tIns="91425">
            <a:noAutofit/>
          </a:bodyPr>
          <a:lstStyle/>
          <a:p>
            <a:pPr indent="-323850" lvl="0" marL="457200" rtl="0" algn="l">
              <a:spcBef>
                <a:spcPts val="1200"/>
              </a:spcBef>
              <a:spcAft>
                <a:spcPts val="0"/>
              </a:spcAft>
              <a:buClr>
                <a:schemeClr val="dk1"/>
              </a:buClr>
              <a:buSzPts val="1500"/>
              <a:buFont typeface="Calibri"/>
              <a:buChar char="●"/>
            </a:pPr>
            <a:r>
              <a:rPr b="1" lang="en-US" sz="1500">
                <a:solidFill>
                  <a:schemeClr val="dk1"/>
                </a:solidFill>
                <a:latin typeface="Calibri"/>
                <a:ea typeface="Calibri"/>
                <a:cs typeface="Calibri"/>
                <a:sym typeface="Calibri"/>
              </a:rPr>
              <a:t>Photo Filters</a:t>
            </a:r>
            <a:r>
              <a:rPr lang="en-US" sz="1500">
                <a:solidFill>
                  <a:schemeClr val="dk1"/>
                </a:solidFill>
                <a:latin typeface="Calibri"/>
                <a:ea typeface="Calibri"/>
                <a:cs typeface="Calibri"/>
                <a:sym typeface="Calibri"/>
              </a:rPr>
              <a:t>: When you add a filter on Instagram or Snapchat, image processing changes the color balance, contrast, and texture to create a mood or style.</a:t>
            </a:r>
            <a:endParaRPr sz="1500">
              <a:solidFill>
                <a:schemeClr val="dk1"/>
              </a:solidFill>
              <a:latin typeface="Calibri"/>
              <a:ea typeface="Calibri"/>
              <a:cs typeface="Calibri"/>
              <a:sym typeface="Calibri"/>
            </a:endParaRPr>
          </a:p>
          <a:p>
            <a:pPr indent="-323850" lvl="0" marL="457200" rtl="0" algn="l">
              <a:spcBef>
                <a:spcPts val="0"/>
              </a:spcBef>
              <a:spcAft>
                <a:spcPts val="0"/>
              </a:spcAft>
              <a:buClr>
                <a:schemeClr val="dk1"/>
              </a:buClr>
              <a:buSzPts val="1500"/>
              <a:buFont typeface="Calibri"/>
              <a:buChar char="●"/>
            </a:pPr>
            <a:r>
              <a:rPr b="1" lang="en-US" sz="1500">
                <a:solidFill>
                  <a:schemeClr val="dk1"/>
                </a:solidFill>
                <a:latin typeface="Calibri"/>
                <a:ea typeface="Calibri"/>
                <a:cs typeface="Calibri"/>
                <a:sym typeface="Calibri"/>
              </a:rPr>
              <a:t>Medical Imaging</a:t>
            </a:r>
            <a:r>
              <a:rPr lang="en-US" sz="1500">
                <a:solidFill>
                  <a:schemeClr val="dk1"/>
                </a:solidFill>
                <a:latin typeface="Calibri"/>
                <a:ea typeface="Calibri"/>
                <a:cs typeface="Calibri"/>
                <a:sym typeface="Calibri"/>
              </a:rPr>
              <a:t>: MRI and X-ray machines use image processing to highlight tissues, detect tumors, and help doctors make diagnoses.</a:t>
            </a:r>
            <a:endParaRPr sz="1500">
              <a:solidFill>
                <a:schemeClr val="dk1"/>
              </a:solidFill>
              <a:latin typeface="Calibri"/>
              <a:ea typeface="Calibri"/>
              <a:cs typeface="Calibri"/>
              <a:sym typeface="Calibri"/>
            </a:endParaRPr>
          </a:p>
          <a:p>
            <a:pPr indent="-323850" lvl="0" marL="457200" rtl="0" algn="l">
              <a:spcBef>
                <a:spcPts val="0"/>
              </a:spcBef>
              <a:spcAft>
                <a:spcPts val="0"/>
              </a:spcAft>
              <a:buClr>
                <a:schemeClr val="dk1"/>
              </a:buClr>
              <a:buSzPts val="1500"/>
              <a:buFont typeface="Calibri"/>
              <a:buChar char="●"/>
            </a:pPr>
            <a:r>
              <a:rPr b="1" lang="en-US" sz="1500">
                <a:solidFill>
                  <a:schemeClr val="dk1"/>
                </a:solidFill>
                <a:latin typeface="Calibri"/>
                <a:ea typeface="Calibri"/>
                <a:cs typeface="Calibri"/>
                <a:sym typeface="Calibri"/>
              </a:rPr>
              <a:t>Self-Driving Cars</a:t>
            </a:r>
            <a:r>
              <a:rPr lang="en-US" sz="1500">
                <a:solidFill>
                  <a:schemeClr val="dk1"/>
                </a:solidFill>
                <a:latin typeface="Calibri"/>
                <a:ea typeface="Calibri"/>
                <a:cs typeface="Calibri"/>
                <a:sym typeface="Calibri"/>
              </a:rPr>
              <a:t>: Cameras on autonomous vehicles use image processing to detect lanes, signs, pedestrians, and other cars.</a:t>
            </a:r>
            <a:endParaRPr sz="1500">
              <a:solidFill>
                <a:schemeClr val="dk1"/>
              </a:solidFill>
              <a:latin typeface="Calibri"/>
              <a:ea typeface="Calibri"/>
              <a:cs typeface="Calibri"/>
              <a:sym typeface="Calibri"/>
            </a:endParaRPr>
          </a:p>
          <a:p>
            <a:pPr indent="-323850" lvl="0" marL="457200" rtl="0" algn="l">
              <a:spcBef>
                <a:spcPts val="0"/>
              </a:spcBef>
              <a:spcAft>
                <a:spcPts val="0"/>
              </a:spcAft>
              <a:buClr>
                <a:schemeClr val="dk1"/>
              </a:buClr>
              <a:buSzPts val="1500"/>
              <a:buFont typeface="Calibri"/>
              <a:buChar char="●"/>
            </a:pPr>
            <a:r>
              <a:rPr b="1" lang="en-US" sz="1500">
                <a:solidFill>
                  <a:schemeClr val="dk1"/>
                </a:solidFill>
                <a:latin typeface="Calibri"/>
                <a:ea typeface="Calibri"/>
                <a:cs typeface="Calibri"/>
                <a:sym typeface="Calibri"/>
              </a:rPr>
              <a:t>Satellite Images</a:t>
            </a:r>
            <a:r>
              <a:rPr lang="en-US" sz="1500">
                <a:solidFill>
                  <a:schemeClr val="dk1"/>
                </a:solidFill>
                <a:latin typeface="Calibri"/>
                <a:ea typeface="Calibri"/>
                <a:cs typeface="Calibri"/>
                <a:sym typeface="Calibri"/>
              </a:rPr>
              <a:t>: Scientists use image processing to study weather patterns, track wildfires, or monitor forests from space.</a:t>
            </a:r>
            <a:endParaRPr sz="1500">
              <a:solidFill>
                <a:schemeClr val="dk1"/>
              </a:solidFill>
              <a:latin typeface="Calibri"/>
              <a:ea typeface="Calibri"/>
              <a:cs typeface="Calibri"/>
              <a:sym typeface="Calibri"/>
            </a:endParaRPr>
          </a:p>
          <a:p>
            <a:pPr indent="-323850" lvl="0" marL="457200" rtl="0" algn="l">
              <a:spcBef>
                <a:spcPts val="0"/>
              </a:spcBef>
              <a:spcAft>
                <a:spcPts val="0"/>
              </a:spcAft>
              <a:buClr>
                <a:schemeClr val="dk1"/>
              </a:buClr>
              <a:buSzPts val="1500"/>
              <a:buFont typeface="Calibri"/>
              <a:buChar char="●"/>
            </a:pPr>
            <a:r>
              <a:rPr b="1" lang="en-US" sz="1500">
                <a:solidFill>
                  <a:schemeClr val="dk1"/>
                </a:solidFill>
                <a:latin typeface="Calibri"/>
                <a:ea typeface="Calibri"/>
                <a:cs typeface="Calibri"/>
                <a:sym typeface="Calibri"/>
              </a:rPr>
              <a:t>Microscope Analysis</a:t>
            </a:r>
            <a:r>
              <a:rPr lang="en-US" sz="1500">
                <a:solidFill>
                  <a:schemeClr val="dk1"/>
                </a:solidFill>
                <a:latin typeface="Calibri"/>
                <a:ea typeface="Calibri"/>
                <a:cs typeface="Calibri"/>
                <a:sym typeface="Calibri"/>
              </a:rPr>
              <a:t>: In biology labs, image processing helps researchers count cells, measure growth, or detect tiny structures.</a:t>
            </a:r>
            <a:endParaRPr sz="1800">
              <a:solidFill>
                <a:schemeClr val="dk1"/>
              </a:solidFill>
              <a:latin typeface="Calibri"/>
              <a:ea typeface="Calibri"/>
              <a:cs typeface="Calibri"/>
              <a:sym typeface="Calibri"/>
            </a:endParaRPr>
          </a:p>
          <a:p>
            <a:pPr indent="0" lvl="0" marL="0" rtl="0" algn="l">
              <a:spcBef>
                <a:spcPts val="1200"/>
              </a:spcBef>
              <a:spcAft>
                <a:spcPts val="1200"/>
              </a:spcAft>
              <a:buNone/>
            </a:pPr>
            <a:r>
              <a:t/>
            </a:r>
            <a:endParaRPr sz="1800">
              <a:latin typeface="Calibri"/>
              <a:ea typeface="Calibri"/>
              <a:cs typeface="Calibri"/>
              <a:sym typeface="Calibri"/>
            </a:endParaRPr>
          </a:p>
        </p:txBody>
      </p: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7" name="Shape 507"/>
        <p:cNvGrpSpPr/>
        <p:nvPr/>
      </p:nvGrpSpPr>
      <p:grpSpPr>
        <a:xfrm>
          <a:off x="0" y="0"/>
          <a:ext cx="0" cy="0"/>
          <a:chOff x="0" y="0"/>
          <a:chExt cx="0" cy="0"/>
        </a:xfrm>
      </p:grpSpPr>
      <p:sp>
        <p:nvSpPr>
          <p:cNvPr id="508" name="Google Shape;508;p74"/>
          <p:cNvSpPr txBox="1"/>
          <p:nvPr>
            <p:ph type="title"/>
          </p:nvPr>
        </p:nvSpPr>
        <p:spPr>
          <a:xfrm>
            <a:off x="639424" y="259770"/>
            <a:ext cx="7938900" cy="6867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en-US"/>
              <a:t>Watch: What is Signal Processing?</a:t>
            </a:r>
            <a:endParaRPr/>
          </a:p>
        </p:txBody>
      </p:sp>
      <p:pic>
        <p:nvPicPr>
          <p:cNvPr descr="What makes the invisible, visible, helping us see through walls or to the ocean’s depths? What allows humans to capture images of inside our bodies and black holes in outer space? What allows us to turn speech into text? What captures sound to recognize the music? What helps people with hearing loss hear better? Magic? No, Signal processing! It is the science that makes our senses digital—it lets us capture the information we hear and see (sounds, images, video) to be stored, sent and reproduced through our laptops, smartphones or tablets. &#10;&#10;To find resources you can use to teach school-aged children the importance and value of signal processing technologies and how they make the world a better place, search for a lesson, article, video, STEM fields or game on the TryEngineering Signal Processing page: https://tryengineering.org/signal-processing/" id="509" name="Google Shape;509;p74" title="Signal Processing">
            <a:hlinkClick r:id="rId3"/>
          </p:cNvPr>
          <p:cNvPicPr preferRelativeResize="0"/>
          <p:nvPr/>
        </p:nvPicPr>
        <p:blipFill>
          <a:blip r:embed="rId4">
            <a:alphaModFix/>
          </a:blip>
          <a:stretch>
            <a:fillRect/>
          </a:stretch>
        </p:blipFill>
        <p:spPr>
          <a:xfrm>
            <a:off x="1737749" y="1069325"/>
            <a:ext cx="5510625" cy="309972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09"/>
                                        </p:tgtEl>
                                        <p:attrNameLst>
                                          <p:attrName>style.visibility</p:attrName>
                                        </p:attrNameLst>
                                      </p:cBhvr>
                                      <p:to>
                                        <p:strVal val="visible"/>
                                      </p:to>
                                    </p:set>
                                    <p:animEffect filter="fade" transition="in">
                                      <p:cBhvr>
                                        <p:cTn dur="1000"/>
                                        <p:tgtEl>
                                          <p:spTgt spid="50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3" name="Shape 513"/>
        <p:cNvGrpSpPr/>
        <p:nvPr/>
      </p:nvGrpSpPr>
      <p:grpSpPr>
        <a:xfrm>
          <a:off x="0" y="0"/>
          <a:ext cx="0" cy="0"/>
          <a:chOff x="0" y="0"/>
          <a:chExt cx="0" cy="0"/>
        </a:xfrm>
      </p:grpSpPr>
      <p:sp>
        <p:nvSpPr>
          <p:cNvPr id="514" name="Google Shape;514;p75"/>
          <p:cNvSpPr txBox="1"/>
          <p:nvPr>
            <p:ph type="title"/>
          </p:nvPr>
        </p:nvSpPr>
        <p:spPr>
          <a:xfrm>
            <a:off x="639424" y="259770"/>
            <a:ext cx="7938900" cy="6867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en-US"/>
              <a:t>Explore Wave Wonders EBook</a:t>
            </a:r>
            <a:endParaRPr/>
          </a:p>
        </p:txBody>
      </p:sp>
      <p:pic>
        <p:nvPicPr>
          <p:cNvPr id="515" name="Google Shape;515;p75" title="Screenshot 2025-10-30 at 8.16.46 PM.png"/>
          <p:cNvPicPr preferRelativeResize="0"/>
          <p:nvPr/>
        </p:nvPicPr>
        <p:blipFill>
          <a:blip r:embed="rId3">
            <a:alphaModFix/>
          </a:blip>
          <a:stretch>
            <a:fillRect/>
          </a:stretch>
        </p:blipFill>
        <p:spPr>
          <a:xfrm>
            <a:off x="812798" y="1064178"/>
            <a:ext cx="2628050" cy="3190576"/>
          </a:xfrm>
          <a:prstGeom prst="rect">
            <a:avLst/>
          </a:prstGeom>
          <a:noFill/>
          <a:ln>
            <a:noFill/>
          </a:ln>
        </p:spPr>
      </p:pic>
      <p:pic>
        <p:nvPicPr>
          <p:cNvPr id="516" name="Google Shape;516;p75" title="Screenshot 2025-10-30 at 8.16.56 PM.png"/>
          <p:cNvPicPr preferRelativeResize="0"/>
          <p:nvPr/>
        </p:nvPicPr>
        <p:blipFill>
          <a:blip r:embed="rId4">
            <a:alphaModFix/>
          </a:blip>
          <a:stretch>
            <a:fillRect/>
          </a:stretch>
        </p:blipFill>
        <p:spPr>
          <a:xfrm>
            <a:off x="3661425" y="1157977"/>
            <a:ext cx="4669773" cy="3002974"/>
          </a:xfrm>
          <a:prstGeom prst="rect">
            <a:avLst/>
          </a:prstGeom>
          <a:noFill/>
          <a:ln cap="flat" cmpd="sng" w="9525">
            <a:solidFill>
              <a:schemeClr val="dk2"/>
            </a:solidFill>
            <a:prstDash val="solid"/>
            <a:round/>
            <a:headEnd len="sm" w="sm" type="none"/>
            <a:tailEnd len="sm" w="sm" type="none"/>
          </a:ln>
        </p:spPr>
      </p:pic>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0" name="Shape 520"/>
        <p:cNvGrpSpPr/>
        <p:nvPr/>
      </p:nvGrpSpPr>
      <p:grpSpPr>
        <a:xfrm>
          <a:off x="0" y="0"/>
          <a:ext cx="0" cy="0"/>
          <a:chOff x="0" y="0"/>
          <a:chExt cx="0" cy="0"/>
        </a:xfrm>
      </p:grpSpPr>
      <p:sp>
        <p:nvSpPr>
          <p:cNvPr id="521" name="Google Shape;521;p76"/>
          <p:cNvSpPr txBox="1"/>
          <p:nvPr>
            <p:ph idx="1" type="subTitle"/>
          </p:nvPr>
        </p:nvSpPr>
        <p:spPr>
          <a:xfrm>
            <a:off x="1534641" y="1414683"/>
            <a:ext cx="6096000" cy="1020900"/>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rgbClr val="00B0F0"/>
              </a:buClr>
              <a:buSzPts val="3600"/>
              <a:buNone/>
            </a:pPr>
            <a:r>
              <a:rPr lang="en-US"/>
              <a:t>Dig Deeper</a:t>
            </a:r>
            <a:endParaRPr/>
          </a:p>
        </p:txBody>
      </p:sp>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5" name="Shape 525"/>
        <p:cNvGrpSpPr/>
        <p:nvPr/>
      </p:nvGrpSpPr>
      <p:grpSpPr>
        <a:xfrm>
          <a:off x="0" y="0"/>
          <a:ext cx="0" cy="0"/>
          <a:chOff x="0" y="0"/>
          <a:chExt cx="0" cy="0"/>
        </a:xfrm>
      </p:grpSpPr>
      <p:sp>
        <p:nvSpPr>
          <p:cNvPr id="526" name="Google Shape;526;p77"/>
          <p:cNvSpPr txBox="1"/>
          <p:nvPr>
            <p:ph idx="1" type="body"/>
          </p:nvPr>
        </p:nvSpPr>
        <p:spPr>
          <a:xfrm>
            <a:off x="639825" y="1076150"/>
            <a:ext cx="4858200" cy="2062200"/>
          </a:xfrm>
          <a:prstGeom prst="rect">
            <a:avLst/>
          </a:prstGeom>
        </p:spPr>
        <p:txBody>
          <a:bodyPr anchorCtr="0" anchor="t" bIns="45700" lIns="91425" spcFirstLastPara="1" rIns="91425" wrap="square" tIns="45700">
            <a:noAutofit/>
          </a:bodyPr>
          <a:lstStyle/>
          <a:p>
            <a:pPr indent="0" lvl="0" marL="0" rtl="0" algn="l">
              <a:spcBef>
                <a:spcPts val="750"/>
              </a:spcBef>
              <a:spcAft>
                <a:spcPts val="0"/>
              </a:spcAft>
              <a:buNone/>
            </a:pPr>
            <a:r>
              <a:rPr lang="en-US"/>
              <a:t>Light sensors, like the one built into the micro:bit, detect the intensity of ambient light using a component called a </a:t>
            </a:r>
            <a:r>
              <a:rPr b="1" lang="en-US"/>
              <a:t>phototransistor.</a:t>
            </a:r>
            <a:r>
              <a:rPr lang="en-US"/>
              <a:t> A phototransistor is a light-sensitive semiconductor that changes its electrical resistance based on how much light it receives. </a:t>
            </a:r>
            <a:endParaRPr/>
          </a:p>
          <a:p>
            <a:pPr indent="0" lvl="0" marL="0" rtl="0" algn="l">
              <a:spcBef>
                <a:spcPts val="750"/>
              </a:spcBef>
              <a:spcAft>
                <a:spcPts val="0"/>
              </a:spcAft>
              <a:buNone/>
            </a:pPr>
            <a:r>
              <a:t/>
            </a:r>
            <a:endParaRPr/>
          </a:p>
        </p:txBody>
      </p:sp>
      <p:sp>
        <p:nvSpPr>
          <p:cNvPr id="527" name="Google Shape;527;p77"/>
          <p:cNvSpPr txBox="1"/>
          <p:nvPr>
            <p:ph type="title"/>
          </p:nvPr>
        </p:nvSpPr>
        <p:spPr>
          <a:xfrm>
            <a:off x="639424" y="259770"/>
            <a:ext cx="7938900" cy="6867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en-US"/>
              <a:t>Light Sensors &amp; micro:bit</a:t>
            </a:r>
            <a:endParaRPr/>
          </a:p>
        </p:txBody>
      </p:sp>
      <p:pic>
        <p:nvPicPr>
          <p:cNvPr id="528" name="Google Shape;528;p77" title="bigstock-Transistors-On-White-7107346.jpg"/>
          <p:cNvPicPr preferRelativeResize="0"/>
          <p:nvPr/>
        </p:nvPicPr>
        <p:blipFill>
          <a:blip r:embed="rId3">
            <a:alphaModFix/>
          </a:blip>
          <a:stretch>
            <a:fillRect/>
          </a:stretch>
        </p:blipFill>
        <p:spPr>
          <a:xfrm>
            <a:off x="5498025" y="708836"/>
            <a:ext cx="3080300" cy="2062063"/>
          </a:xfrm>
          <a:prstGeom prst="rect">
            <a:avLst/>
          </a:prstGeom>
          <a:noFill/>
          <a:ln cap="flat" cmpd="sng" w="9525">
            <a:solidFill>
              <a:schemeClr val="dk2"/>
            </a:solidFill>
            <a:prstDash val="solid"/>
            <a:round/>
            <a:headEnd len="sm" w="sm" type="none"/>
            <a:tailEnd len="sm" w="sm" type="none"/>
          </a:ln>
        </p:spPr>
      </p:pic>
      <p:sp>
        <p:nvSpPr>
          <p:cNvPr id="529" name="Google Shape;529;p77"/>
          <p:cNvSpPr txBox="1"/>
          <p:nvPr/>
        </p:nvSpPr>
        <p:spPr>
          <a:xfrm>
            <a:off x="639825" y="3138350"/>
            <a:ext cx="7525200" cy="1293000"/>
          </a:xfrm>
          <a:prstGeom prst="rect">
            <a:avLst/>
          </a:prstGeom>
          <a:noFill/>
          <a:ln>
            <a:noFill/>
          </a:ln>
        </p:spPr>
        <p:txBody>
          <a:bodyPr anchorCtr="0" anchor="t" bIns="91425" lIns="91425" spcFirstLastPara="1" rIns="91425" wrap="square" tIns="91425">
            <a:spAutoFit/>
          </a:bodyPr>
          <a:lstStyle/>
          <a:p>
            <a:pPr indent="0" lvl="0" marL="0" rtl="0" algn="l">
              <a:lnSpc>
                <a:spcPct val="90000"/>
              </a:lnSpc>
              <a:spcBef>
                <a:spcPts val="750"/>
              </a:spcBef>
              <a:spcAft>
                <a:spcPts val="0"/>
              </a:spcAft>
              <a:buClr>
                <a:schemeClr val="dk1"/>
              </a:buClr>
              <a:buSzPts val="1100"/>
              <a:buFont typeface="Arial"/>
              <a:buNone/>
            </a:pPr>
            <a:r>
              <a:rPr lang="en-US" sz="2000">
                <a:solidFill>
                  <a:schemeClr val="dk1"/>
                </a:solidFill>
                <a:latin typeface="Calibri"/>
                <a:ea typeface="Calibri"/>
                <a:cs typeface="Calibri"/>
                <a:sym typeface="Calibri"/>
              </a:rPr>
              <a:t>In the micro:bit, the LED display doubles as a light sensor by measuring how much light is reflected back into the LEDs. This allows the device to quantify brightness on a scale from 0 (dark) to 255 (very bright), enabling it to respond to environmental lighting conditions.</a:t>
            </a:r>
            <a:endParaRPr sz="2100">
              <a:solidFill>
                <a:schemeClr val="dk1"/>
              </a:solidFill>
              <a:latin typeface="Calibri"/>
              <a:ea typeface="Calibri"/>
              <a:cs typeface="Calibri"/>
              <a:sym typeface="Calibri"/>
            </a:endParaRPr>
          </a:p>
        </p:txBody>
      </p:sp>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3" name="Shape 533"/>
        <p:cNvGrpSpPr/>
        <p:nvPr/>
      </p:nvGrpSpPr>
      <p:grpSpPr>
        <a:xfrm>
          <a:off x="0" y="0"/>
          <a:ext cx="0" cy="0"/>
          <a:chOff x="0" y="0"/>
          <a:chExt cx="0" cy="0"/>
        </a:xfrm>
      </p:grpSpPr>
      <p:sp>
        <p:nvSpPr>
          <p:cNvPr id="534" name="Google Shape;534;p78"/>
          <p:cNvSpPr txBox="1"/>
          <p:nvPr>
            <p:ph idx="1" type="body"/>
          </p:nvPr>
        </p:nvSpPr>
        <p:spPr>
          <a:xfrm>
            <a:off x="639815" y="1076139"/>
            <a:ext cx="7938900" cy="3071400"/>
          </a:xfrm>
          <a:prstGeom prst="rect">
            <a:avLst/>
          </a:prstGeom>
        </p:spPr>
        <p:txBody>
          <a:bodyPr anchorCtr="0" anchor="t" bIns="45700" lIns="91425" spcFirstLastPara="1" rIns="91425" wrap="square" tIns="45700">
            <a:noAutofit/>
          </a:bodyPr>
          <a:lstStyle/>
          <a:p>
            <a:pPr indent="0" lvl="0" marL="0" rtl="0" algn="l">
              <a:spcBef>
                <a:spcPts val="750"/>
              </a:spcBef>
              <a:spcAft>
                <a:spcPts val="0"/>
              </a:spcAft>
              <a:buNone/>
            </a:pPr>
            <a:r>
              <a:rPr lang="en-US"/>
              <a:t>It sounds strange, but yes — the same little lights (LEDs) on the micro:bit that shine can also help sense light! The micro:bit doesn’t have a separate light sensor. Instead, it cleverly uses the LED display to measure how bright the room is.</a:t>
            </a:r>
            <a:endParaRPr/>
          </a:p>
          <a:p>
            <a:pPr indent="0" lvl="0" marL="0" rtl="0" algn="l">
              <a:spcBef>
                <a:spcPts val="750"/>
              </a:spcBef>
              <a:spcAft>
                <a:spcPts val="0"/>
              </a:spcAft>
              <a:buNone/>
            </a:pPr>
            <a:r>
              <a:rPr b="1" lang="en-US"/>
              <a:t>How It Works: </a:t>
            </a:r>
            <a:r>
              <a:rPr lang="en-US"/>
              <a:t>The micro:bit has 25 tiny LED lights arranged in a 5×5 grid, and they’re not just for glowing, they can also sense light. When you ask the micro:bit to check the light level, it briefly turns off the LEDs and measures how much light is bouncing back. Based on what it detects, it gives you a number between 0 and 255, where 0 means super dark and 255 means very bright. </a:t>
            </a:r>
            <a:endParaRPr/>
          </a:p>
        </p:txBody>
      </p:sp>
      <p:sp>
        <p:nvSpPr>
          <p:cNvPr id="535" name="Google Shape;535;p78"/>
          <p:cNvSpPr txBox="1"/>
          <p:nvPr>
            <p:ph type="title"/>
          </p:nvPr>
        </p:nvSpPr>
        <p:spPr>
          <a:xfrm>
            <a:off x="639424" y="259770"/>
            <a:ext cx="7938900" cy="6867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en-US"/>
              <a:t>Can LEDs See Light?</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8" name="Shape 188"/>
        <p:cNvGrpSpPr/>
        <p:nvPr/>
      </p:nvGrpSpPr>
      <p:grpSpPr>
        <a:xfrm>
          <a:off x="0" y="0"/>
          <a:ext cx="0" cy="0"/>
          <a:chOff x="0" y="0"/>
          <a:chExt cx="0" cy="0"/>
        </a:xfrm>
      </p:grpSpPr>
      <p:sp>
        <p:nvSpPr>
          <p:cNvPr id="189" name="Google Shape;189;p25"/>
          <p:cNvSpPr txBox="1"/>
          <p:nvPr>
            <p:ph type="title"/>
          </p:nvPr>
        </p:nvSpPr>
        <p:spPr>
          <a:xfrm>
            <a:off x="639424" y="259770"/>
            <a:ext cx="7938900" cy="6867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en-US"/>
              <a:t>Bright Beats Challenge</a:t>
            </a:r>
            <a:endParaRPr/>
          </a:p>
        </p:txBody>
      </p:sp>
      <p:pic>
        <p:nvPicPr>
          <p:cNvPr id="190" name="Google Shape;190;p25"/>
          <p:cNvPicPr preferRelativeResize="0"/>
          <p:nvPr/>
        </p:nvPicPr>
        <p:blipFill>
          <a:blip r:embed="rId3">
            <a:alphaModFix/>
          </a:blip>
          <a:stretch>
            <a:fillRect/>
          </a:stretch>
        </p:blipFill>
        <p:spPr>
          <a:xfrm>
            <a:off x="5300324" y="1098874"/>
            <a:ext cx="3048675" cy="3048675"/>
          </a:xfrm>
          <a:prstGeom prst="rect">
            <a:avLst/>
          </a:prstGeom>
          <a:noFill/>
          <a:ln>
            <a:noFill/>
          </a:ln>
        </p:spPr>
      </p:pic>
      <p:sp>
        <p:nvSpPr>
          <p:cNvPr id="191" name="Google Shape;191;p25"/>
          <p:cNvSpPr txBox="1"/>
          <p:nvPr>
            <p:ph idx="1" type="body"/>
          </p:nvPr>
        </p:nvSpPr>
        <p:spPr>
          <a:xfrm>
            <a:off x="639425" y="1220525"/>
            <a:ext cx="4238700" cy="3309300"/>
          </a:xfrm>
          <a:prstGeom prst="rect">
            <a:avLst/>
          </a:prstGeom>
          <a:noFill/>
          <a:ln>
            <a:noFill/>
          </a:ln>
        </p:spPr>
        <p:txBody>
          <a:bodyPr anchorCtr="0" anchor="t" bIns="45700" lIns="91425" spcFirstLastPara="1" rIns="91425" wrap="square" tIns="45700">
            <a:noAutofit/>
          </a:bodyPr>
          <a:lstStyle/>
          <a:p>
            <a:pPr indent="0" lvl="0" marL="0" rtl="0" algn="l">
              <a:spcBef>
                <a:spcPts val="750"/>
              </a:spcBef>
              <a:spcAft>
                <a:spcPts val="0"/>
              </a:spcAft>
              <a:buSzPts val="2000"/>
              <a:buNone/>
            </a:pPr>
            <a:r>
              <a:rPr lang="en-US" sz="2400"/>
              <a:t>You will create a </a:t>
            </a:r>
            <a:r>
              <a:rPr b="1" lang="en-US" sz="2400"/>
              <a:t>light-sensitive musical synthesizer </a:t>
            </a:r>
            <a:r>
              <a:rPr lang="en-US" sz="2400"/>
              <a:t>using a </a:t>
            </a:r>
            <a:r>
              <a:rPr b="1" lang="en-US" sz="2400"/>
              <a:t>micro:bit</a:t>
            </a:r>
            <a:r>
              <a:rPr lang="en-US" sz="2400"/>
              <a:t> to transform light levels into corresponding musical notes. By translating visual signals into audio signals, this device can allow users to experiences photos in a new and unique way.</a:t>
            </a:r>
            <a:endParaRPr/>
          </a:p>
          <a:p>
            <a:pPr indent="0" lvl="0" marL="0" rtl="0" algn="l">
              <a:lnSpc>
                <a:spcPct val="90000"/>
              </a:lnSpc>
              <a:spcBef>
                <a:spcPts val="750"/>
              </a:spcBef>
              <a:spcAft>
                <a:spcPts val="0"/>
              </a:spcAft>
              <a:buSzPts val="2000"/>
              <a:buNone/>
            </a:pPr>
            <a:r>
              <a:t/>
            </a:r>
            <a:endParaRPr/>
          </a:p>
          <a:p>
            <a:pPr indent="0" lvl="0" marL="0" rtl="0" algn="l">
              <a:lnSpc>
                <a:spcPct val="90000"/>
              </a:lnSpc>
              <a:spcBef>
                <a:spcPts val="750"/>
              </a:spcBef>
              <a:spcAft>
                <a:spcPts val="0"/>
              </a:spcAft>
              <a:buSzPts val="2000"/>
              <a:buNone/>
            </a:pPr>
            <a:r>
              <a:t/>
            </a:r>
            <a:endParaRPr/>
          </a:p>
          <a:p>
            <a:pPr indent="0" lvl="0" marL="0" rtl="0" algn="l">
              <a:lnSpc>
                <a:spcPct val="90000"/>
              </a:lnSpc>
              <a:spcBef>
                <a:spcPts val="750"/>
              </a:spcBef>
              <a:spcAft>
                <a:spcPts val="0"/>
              </a:spcAft>
              <a:buSzPts val="2000"/>
              <a:buNone/>
            </a:pPr>
            <a:r>
              <a:t/>
            </a:r>
            <a:endParaRPr/>
          </a:p>
        </p:txBody>
      </p:sp>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9" name="Shape 539"/>
        <p:cNvGrpSpPr/>
        <p:nvPr/>
      </p:nvGrpSpPr>
      <p:grpSpPr>
        <a:xfrm>
          <a:off x="0" y="0"/>
          <a:ext cx="0" cy="0"/>
          <a:chOff x="0" y="0"/>
          <a:chExt cx="0" cy="0"/>
        </a:xfrm>
      </p:grpSpPr>
      <p:sp>
        <p:nvSpPr>
          <p:cNvPr id="540" name="Google Shape;540;p79"/>
          <p:cNvSpPr txBox="1"/>
          <p:nvPr>
            <p:ph idx="1" type="subTitle"/>
          </p:nvPr>
        </p:nvSpPr>
        <p:spPr>
          <a:xfrm>
            <a:off x="1523991" y="1173533"/>
            <a:ext cx="6096000" cy="1020900"/>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rgbClr val="00B0F0"/>
              </a:buClr>
              <a:buSzPts val="3600"/>
              <a:buNone/>
            </a:pPr>
            <a:r>
              <a:rPr lang="en-US"/>
              <a:t>Engineering Design Process</a:t>
            </a:r>
            <a:endParaRPr/>
          </a:p>
        </p:txBody>
      </p:sp>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4" name="Shape 544"/>
        <p:cNvGrpSpPr/>
        <p:nvPr/>
      </p:nvGrpSpPr>
      <p:grpSpPr>
        <a:xfrm>
          <a:off x="0" y="0"/>
          <a:ext cx="0" cy="0"/>
          <a:chOff x="0" y="0"/>
          <a:chExt cx="0" cy="0"/>
        </a:xfrm>
      </p:grpSpPr>
      <p:sp>
        <p:nvSpPr>
          <p:cNvPr id="545" name="Google Shape;545;p80"/>
          <p:cNvSpPr txBox="1"/>
          <p:nvPr>
            <p:ph idx="12" type="sldNum"/>
          </p:nvPr>
        </p:nvSpPr>
        <p:spPr>
          <a:xfrm>
            <a:off x="6708912" y="4758644"/>
            <a:ext cx="2057400" cy="191100"/>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Clr>
                <a:schemeClr val="lt1"/>
              </a:buClr>
              <a:buSzPts val="900"/>
              <a:buFont typeface="Calibri"/>
              <a:buNone/>
            </a:pPr>
            <a:fld id="{00000000-1234-1234-1234-123412341234}" type="slidenum">
              <a:rPr lang="en-US"/>
              <a:t>‹#›</a:t>
            </a:fld>
            <a:endParaRPr/>
          </a:p>
        </p:txBody>
      </p:sp>
      <p:sp>
        <p:nvSpPr>
          <p:cNvPr id="546" name="Google Shape;546;p80"/>
          <p:cNvSpPr txBox="1"/>
          <p:nvPr>
            <p:ph type="title"/>
          </p:nvPr>
        </p:nvSpPr>
        <p:spPr>
          <a:xfrm>
            <a:off x="639424" y="259770"/>
            <a:ext cx="7938900" cy="686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00B0F0"/>
              </a:buClr>
              <a:buSzPts val="2700"/>
              <a:buFont typeface="Century Gothic"/>
              <a:buNone/>
            </a:pPr>
            <a:r>
              <a:rPr lang="en-US"/>
              <a:t>The Engineering Design Process</a:t>
            </a:r>
            <a:endParaRPr/>
          </a:p>
        </p:txBody>
      </p:sp>
      <p:sp>
        <p:nvSpPr>
          <p:cNvPr id="547" name="Google Shape;547;p80"/>
          <p:cNvSpPr/>
          <p:nvPr/>
        </p:nvSpPr>
        <p:spPr>
          <a:xfrm>
            <a:off x="830181" y="1106907"/>
            <a:ext cx="4206300" cy="3239700"/>
          </a:xfrm>
          <a:prstGeom prst="rect">
            <a:avLst/>
          </a:prstGeom>
          <a:solidFill>
            <a:srgbClr val="BFBFB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descr="From brainstorming ideas to testing prototypes, iterating through the design process helps engineers to develop more creative products and processes. &#10;&#10;TeachEngineering has over 1,500 FREE lessons and activities. Visit https://www.teachengineering.org/ for more!&#10;&#10;Music: Italian Afternoon - Twin Musicom&#10;&#10;You’re free to use this song in any of your videos, but you must include the following in your video description:&#10;Italian Afternoon by Twin Musicom is licensed under a Creative Commons Attribution license (https://creativecommons.org/licenses/by/4.0/)&#10;Artist: http://www.twinmusicom.org/" id="548" name="Google Shape;548;p80" title="Engineering Design Process">
            <a:hlinkClick r:id="rId3"/>
          </p:cNvPr>
          <p:cNvPicPr preferRelativeResize="0"/>
          <p:nvPr/>
        </p:nvPicPr>
        <p:blipFill rotWithShape="1">
          <a:blip r:embed="rId4">
            <a:alphaModFix/>
          </a:blip>
          <a:srcRect b="0" l="0" r="0" t="0"/>
          <a:stretch/>
        </p:blipFill>
        <p:spPr>
          <a:xfrm>
            <a:off x="918341" y="1226277"/>
            <a:ext cx="4023360" cy="3029584"/>
          </a:xfrm>
          <a:prstGeom prst="rect">
            <a:avLst/>
          </a:prstGeom>
          <a:noFill/>
          <a:ln>
            <a:noFill/>
          </a:ln>
        </p:spPr>
      </p:pic>
      <p:sp>
        <p:nvSpPr>
          <p:cNvPr id="549" name="Google Shape;549;p80"/>
          <p:cNvSpPr txBox="1"/>
          <p:nvPr/>
        </p:nvSpPr>
        <p:spPr>
          <a:xfrm>
            <a:off x="5260196" y="1886231"/>
            <a:ext cx="3157200" cy="1722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2000"/>
              <a:buFont typeface="Calibri"/>
              <a:buNone/>
            </a:pPr>
            <a:r>
              <a:rPr b="0" i="0" lang="en-US" sz="2000" u="none" cap="none" strike="noStrike">
                <a:solidFill>
                  <a:schemeClr val="dk1"/>
                </a:solidFill>
                <a:latin typeface="Calibri"/>
                <a:ea typeface="Calibri"/>
                <a:cs typeface="Calibri"/>
                <a:sym typeface="Calibri"/>
              </a:rPr>
              <a:t>Learn about the engineering design process (EDP). The process engineers use to solve problems.</a:t>
            </a:r>
            <a:br>
              <a:rPr b="0" i="0" lang="en-US" sz="2000" u="none" cap="none" strike="noStrike">
                <a:solidFill>
                  <a:schemeClr val="dk1"/>
                </a:solidFill>
                <a:latin typeface="Calibri"/>
                <a:ea typeface="Calibri"/>
                <a:cs typeface="Calibri"/>
                <a:sym typeface="Calibri"/>
              </a:rPr>
            </a:br>
            <a:r>
              <a:rPr b="0" i="1" lang="en-US" sz="1400" u="none" cap="none" strike="noStrike">
                <a:solidFill>
                  <a:schemeClr val="dk1"/>
                </a:solidFill>
                <a:latin typeface="Calibri"/>
                <a:ea typeface="Calibri"/>
                <a:cs typeface="Calibri"/>
                <a:sym typeface="Calibri"/>
              </a:rPr>
              <a:t>(Video 1:47)</a:t>
            </a:r>
            <a:br>
              <a:rPr b="0" i="1" lang="en-US" sz="1400" u="none" cap="none" strike="noStrike">
                <a:solidFill>
                  <a:schemeClr val="dk1"/>
                </a:solidFill>
                <a:latin typeface="Calibri"/>
                <a:ea typeface="Calibri"/>
                <a:cs typeface="Calibri"/>
                <a:sym typeface="Calibri"/>
              </a:rPr>
            </a:br>
            <a:br>
              <a:rPr b="0" i="1" lang="en-US" sz="1400" u="none" cap="none" strike="noStrike">
                <a:solidFill>
                  <a:schemeClr val="dk1"/>
                </a:solidFill>
                <a:latin typeface="Calibri"/>
                <a:ea typeface="Calibri"/>
                <a:cs typeface="Calibri"/>
                <a:sym typeface="Calibri"/>
              </a:rPr>
            </a:br>
            <a:endParaRPr b="0" i="1" sz="1400" u="none" cap="none" strike="noStrike">
              <a:solidFill>
                <a:schemeClr val="dk1"/>
              </a:solidFill>
              <a:highlight>
                <a:srgbClr val="FFFF00"/>
              </a:highlight>
              <a:latin typeface="Calibri"/>
              <a:ea typeface="Calibri"/>
              <a:cs typeface="Calibri"/>
              <a:sym typeface="Calibri"/>
            </a:endParaRPr>
          </a:p>
        </p:txBody>
      </p:sp>
      <p:sp>
        <p:nvSpPr>
          <p:cNvPr id="550" name="Google Shape;550;p80"/>
          <p:cNvSpPr txBox="1"/>
          <p:nvPr/>
        </p:nvSpPr>
        <p:spPr>
          <a:xfrm>
            <a:off x="782052" y="4463329"/>
            <a:ext cx="4608000" cy="4149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800"/>
              <a:buFont typeface="Arial"/>
              <a:buNone/>
            </a:pPr>
            <a:r>
              <a:rPr b="0" i="1" lang="en-US" sz="800" u="none" cap="none" strike="noStrike">
                <a:solidFill>
                  <a:schemeClr val="dk1"/>
                </a:solidFill>
                <a:latin typeface="Calibri"/>
                <a:ea typeface="Calibri"/>
                <a:cs typeface="Calibri"/>
                <a:sym typeface="Calibri"/>
              </a:rPr>
              <a:t>Source: TeachEngineering YouTube Channel </a:t>
            </a:r>
            <a:r>
              <a:rPr b="0" i="1" lang="en-US" sz="800" u="sng" cap="none" strike="noStrike">
                <a:solidFill>
                  <a:srgbClr val="000000"/>
                </a:solidFill>
                <a:latin typeface="Arial"/>
                <a:ea typeface="Arial"/>
                <a:cs typeface="Arial"/>
                <a:sym typeface="Arial"/>
                <a:hlinkClick r:id="rId5">
                  <a:extLst>
                    <a:ext uri="{A12FA001-AC4F-418D-AE19-62706E023703}">
                      <ahyp:hlinkClr val="tx"/>
                    </a:ext>
                  </a:extLst>
                </a:hlinkClick>
              </a:rPr>
              <a:t>http://www.youtube.com/watch?v=b0ISWaNoz-c</a:t>
            </a:r>
            <a:r>
              <a:rPr b="0" i="1" lang="en-US" sz="800" u="none" cap="none" strike="noStrike">
                <a:solidFill>
                  <a:schemeClr val="dk1"/>
                </a:solidFill>
                <a:latin typeface="Calibri"/>
                <a:ea typeface="Calibri"/>
                <a:cs typeface="Calibri"/>
                <a:sym typeface="Calibri"/>
              </a:rPr>
              <a:t> </a:t>
            </a:r>
            <a:endParaRPr b="0" i="1" sz="800" u="none" cap="none" strike="noStrike">
              <a:solidFill>
                <a:schemeClr val="dk1"/>
              </a:solidFill>
              <a:latin typeface="Calibri"/>
              <a:ea typeface="Calibri"/>
              <a:cs typeface="Calibri"/>
              <a:sym typeface="Calibri"/>
            </a:endParaRPr>
          </a:p>
        </p:txBody>
      </p:sp>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5" name="Shape 555"/>
        <p:cNvGrpSpPr/>
        <p:nvPr/>
      </p:nvGrpSpPr>
      <p:grpSpPr>
        <a:xfrm>
          <a:off x="0" y="0"/>
          <a:ext cx="0" cy="0"/>
          <a:chOff x="0" y="0"/>
          <a:chExt cx="0" cy="0"/>
        </a:xfrm>
      </p:grpSpPr>
      <p:sp>
        <p:nvSpPr>
          <p:cNvPr id="556" name="Google Shape;556;p81"/>
          <p:cNvSpPr txBox="1"/>
          <p:nvPr>
            <p:ph idx="12" type="sldNum"/>
          </p:nvPr>
        </p:nvSpPr>
        <p:spPr>
          <a:xfrm>
            <a:off x="6708912" y="4758644"/>
            <a:ext cx="2057400" cy="191100"/>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Clr>
                <a:schemeClr val="lt1"/>
              </a:buClr>
              <a:buSzPts val="900"/>
              <a:buFont typeface="Calibri"/>
              <a:buNone/>
            </a:pPr>
            <a:fld id="{00000000-1234-1234-1234-123412341234}" type="slidenum">
              <a:rPr lang="en-US"/>
              <a:t>‹#›</a:t>
            </a:fld>
            <a:endParaRPr/>
          </a:p>
        </p:txBody>
      </p:sp>
      <p:sp>
        <p:nvSpPr>
          <p:cNvPr id="557" name="Google Shape;557;p81"/>
          <p:cNvSpPr txBox="1"/>
          <p:nvPr>
            <p:ph type="title"/>
          </p:nvPr>
        </p:nvSpPr>
        <p:spPr>
          <a:xfrm>
            <a:off x="639424" y="259770"/>
            <a:ext cx="7938900" cy="686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00B0F0"/>
              </a:buClr>
              <a:buSzPts val="2700"/>
              <a:buFont typeface="Century Gothic"/>
              <a:buNone/>
            </a:pPr>
            <a:r>
              <a:rPr lang="en-US"/>
              <a:t>Engineering Design Process</a:t>
            </a:r>
            <a:endParaRPr/>
          </a:p>
        </p:txBody>
      </p:sp>
      <p:sp>
        <p:nvSpPr>
          <p:cNvPr id="558" name="Google Shape;558;p81"/>
          <p:cNvSpPr txBox="1"/>
          <p:nvPr>
            <p:ph idx="1" type="body"/>
          </p:nvPr>
        </p:nvSpPr>
        <p:spPr>
          <a:xfrm>
            <a:off x="639821" y="1076150"/>
            <a:ext cx="4846500" cy="3071400"/>
          </a:xfrm>
          <a:prstGeom prst="rect">
            <a:avLst/>
          </a:prstGeom>
          <a:noFill/>
          <a:ln>
            <a:noFill/>
          </a:ln>
        </p:spPr>
        <p:txBody>
          <a:bodyPr anchorCtr="0" anchor="t" bIns="45700" lIns="91425" spcFirstLastPara="1" rIns="91425" wrap="square" tIns="45700">
            <a:noAutofit/>
          </a:bodyPr>
          <a:lstStyle/>
          <a:p>
            <a:pPr indent="-165100" lvl="0" marL="171450" rtl="0" algn="l">
              <a:lnSpc>
                <a:spcPct val="90000"/>
              </a:lnSpc>
              <a:spcBef>
                <a:spcPts val="0"/>
              </a:spcBef>
              <a:spcAft>
                <a:spcPts val="0"/>
              </a:spcAft>
              <a:buSzPts val="1900"/>
              <a:buChar char="•"/>
            </a:pPr>
            <a:r>
              <a:rPr lang="en-US" sz="1900"/>
              <a:t>Divide into teams of two (or up to 4 max)</a:t>
            </a:r>
            <a:endParaRPr sz="1900"/>
          </a:p>
          <a:p>
            <a:pPr indent="-165100" lvl="0" marL="171450" rtl="0" algn="l">
              <a:lnSpc>
                <a:spcPct val="90000"/>
              </a:lnSpc>
              <a:spcBef>
                <a:spcPts val="750"/>
              </a:spcBef>
              <a:spcAft>
                <a:spcPts val="0"/>
              </a:spcAft>
              <a:buSzPts val="1900"/>
              <a:buChar char="•"/>
            </a:pPr>
            <a:r>
              <a:rPr lang="en-US" sz="1900"/>
              <a:t>Review the challenge and criteria </a:t>
            </a:r>
            <a:br>
              <a:rPr lang="en-US" sz="1900"/>
            </a:br>
            <a:r>
              <a:rPr lang="en-US" sz="1900"/>
              <a:t>&amp; constraints</a:t>
            </a:r>
            <a:endParaRPr sz="1900"/>
          </a:p>
          <a:p>
            <a:pPr indent="-165100" lvl="0" marL="171450" rtl="0" algn="l">
              <a:lnSpc>
                <a:spcPct val="90000"/>
              </a:lnSpc>
              <a:spcBef>
                <a:spcPts val="750"/>
              </a:spcBef>
              <a:spcAft>
                <a:spcPts val="0"/>
              </a:spcAft>
              <a:buSzPts val="1900"/>
              <a:buChar char="•"/>
            </a:pPr>
            <a:r>
              <a:rPr lang="en-US" sz="1900"/>
              <a:t>Brainstorm possible solutions (sketch while you brainstorm!)</a:t>
            </a:r>
            <a:endParaRPr sz="1900"/>
          </a:p>
          <a:p>
            <a:pPr indent="-165100" lvl="0" marL="171450" rtl="0" algn="l">
              <a:lnSpc>
                <a:spcPct val="90000"/>
              </a:lnSpc>
              <a:spcBef>
                <a:spcPts val="750"/>
              </a:spcBef>
              <a:spcAft>
                <a:spcPts val="0"/>
              </a:spcAft>
              <a:buSzPts val="1900"/>
              <a:buChar char="•"/>
            </a:pPr>
            <a:r>
              <a:rPr lang="en-US" sz="1900"/>
              <a:t>Choose best solution and build a prototype </a:t>
            </a:r>
            <a:endParaRPr sz="1900"/>
          </a:p>
          <a:p>
            <a:pPr indent="-165100" lvl="0" marL="171450" rtl="0" algn="l">
              <a:lnSpc>
                <a:spcPct val="90000"/>
              </a:lnSpc>
              <a:spcBef>
                <a:spcPts val="750"/>
              </a:spcBef>
              <a:spcAft>
                <a:spcPts val="0"/>
              </a:spcAft>
              <a:buSzPts val="1900"/>
              <a:buChar char="•"/>
            </a:pPr>
            <a:r>
              <a:rPr lang="en-US" sz="1900"/>
              <a:t>Test then redesign until solution is optimized</a:t>
            </a:r>
            <a:endParaRPr sz="1900"/>
          </a:p>
          <a:p>
            <a:pPr indent="-165100" lvl="0" marL="171450" rtl="0" algn="l">
              <a:lnSpc>
                <a:spcPct val="90000"/>
              </a:lnSpc>
              <a:spcBef>
                <a:spcPts val="750"/>
              </a:spcBef>
              <a:spcAft>
                <a:spcPts val="0"/>
              </a:spcAft>
              <a:buSzPts val="1900"/>
              <a:buChar char="•"/>
            </a:pPr>
            <a:r>
              <a:rPr lang="en-US" sz="1900"/>
              <a:t>Reflect as a team and debrief as a class</a:t>
            </a:r>
            <a:endParaRPr sz="1900"/>
          </a:p>
        </p:txBody>
      </p:sp>
      <p:grpSp>
        <p:nvGrpSpPr>
          <p:cNvPr id="559" name="Google Shape;559;p81"/>
          <p:cNvGrpSpPr/>
          <p:nvPr/>
        </p:nvGrpSpPr>
        <p:grpSpPr>
          <a:xfrm>
            <a:off x="5486332" y="1107136"/>
            <a:ext cx="3071104" cy="2929223"/>
            <a:chOff x="5486400" y="1064108"/>
            <a:chExt cx="3200400" cy="3179100"/>
          </a:xfrm>
        </p:grpSpPr>
        <p:sp>
          <p:nvSpPr>
            <p:cNvPr id="560" name="Google Shape;560;p81"/>
            <p:cNvSpPr/>
            <p:nvPr/>
          </p:nvSpPr>
          <p:spPr>
            <a:xfrm>
              <a:off x="5486400" y="1064108"/>
              <a:ext cx="3200400" cy="31791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561" name="Google Shape;561;p81"/>
            <p:cNvPicPr preferRelativeResize="0"/>
            <p:nvPr/>
          </p:nvPicPr>
          <p:blipFill rotWithShape="1">
            <a:blip r:embed="rId3">
              <a:alphaModFix/>
            </a:blip>
            <a:srcRect b="3456" l="3882" r="3204" t="4059"/>
            <a:stretch/>
          </p:blipFill>
          <p:spPr>
            <a:xfrm>
              <a:off x="5594682" y="1167064"/>
              <a:ext cx="2995864" cy="2959768"/>
            </a:xfrm>
            <a:prstGeom prst="rect">
              <a:avLst/>
            </a:prstGeom>
            <a:noFill/>
            <a:ln>
              <a:noFill/>
            </a:ln>
          </p:spPr>
        </p:pic>
      </p:grpSp>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5" name="Shape 565"/>
        <p:cNvGrpSpPr/>
        <p:nvPr/>
      </p:nvGrpSpPr>
      <p:grpSpPr>
        <a:xfrm>
          <a:off x="0" y="0"/>
          <a:ext cx="0" cy="0"/>
          <a:chOff x="0" y="0"/>
          <a:chExt cx="0" cy="0"/>
        </a:xfrm>
      </p:grpSpPr>
      <p:sp>
        <p:nvSpPr>
          <p:cNvPr id="566" name="Google Shape;566;p82"/>
          <p:cNvSpPr txBox="1"/>
          <p:nvPr>
            <p:ph type="title"/>
          </p:nvPr>
        </p:nvSpPr>
        <p:spPr>
          <a:xfrm>
            <a:off x="639424" y="259770"/>
            <a:ext cx="7938900" cy="686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00B0F0"/>
              </a:buClr>
              <a:buSzPts val="2700"/>
              <a:buFont typeface="Century Gothic"/>
              <a:buNone/>
            </a:pPr>
            <a:r>
              <a:rPr lang="en-US"/>
              <a:t>Productive Failure</a:t>
            </a:r>
            <a:endParaRPr/>
          </a:p>
        </p:txBody>
      </p:sp>
      <p:sp>
        <p:nvSpPr>
          <p:cNvPr id="567" name="Google Shape;567;p82"/>
          <p:cNvSpPr txBox="1"/>
          <p:nvPr>
            <p:ph idx="1" type="body"/>
          </p:nvPr>
        </p:nvSpPr>
        <p:spPr>
          <a:xfrm>
            <a:off x="639815" y="1040043"/>
            <a:ext cx="7938900" cy="3071400"/>
          </a:xfrm>
          <a:prstGeom prst="rect">
            <a:avLst/>
          </a:prstGeom>
          <a:noFill/>
          <a:ln>
            <a:noFill/>
          </a:ln>
        </p:spPr>
        <p:txBody>
          <a:bodyPr anchorCtr="0" anchor="t" bIns="45700" lIns="91425" spcFirstLastPara="1" rIns="91425" wrap="square" tIns="45700">
            <a:noAutofit/>
          </a:bodyPr>
          <a:lstStyle/>
          <a:p>
            <a:pPr indent="-171450" lvl="0" marL="171450" rtl="0" algn="l">
              <a:lnSpc>
                <a:spcPct val="90000"/>
              </a:lnSpc>
              <a:spcBef>
                <a:spcPts val="0"/>
              </a:spcBef>
              <a:spcAft>
                <a:spcPts val="0"/>
              </a:spcAft>
              <a:buSzPts val="2000"/>
              <a:buChar char="•"/>
            </a:pPr>
            <a:r>
              <a:rPr lang="en-US"/>
              <a:t>The engineering design process involves productive failure: test, fail, redesign. Iterate again and again until you have the best possible solution. </a:t>
            </a:r>
            <a:endParaRPr/>
          </a:p>
          <a:p>
            <a:pPr indent="-171450" lvl="0" marL="171450" rtl="0" algn="l">
              <a:lnSpc>
                <a:spcPct val="90000"/>
              </a:lnSpc>
              <a:spcBef>
                <a:spcPts val="750"/>
              </a:spcBef>
              <a:spcAft>
                <a:spcPts val="0"/>
              </a:spcAft>
              <a:buSzPts val="2000"/>
              <a:buChar char="•"/>
            </a:pPr>
            <a:r>
              <a:rPr lang="en-US"/>
              <a:t>It is important to document iterations to keep track of each redesign. Use the engineering notebook to sketch ideas, document iterations and any measurement and/or calculations.</a:t>
            </a:r>
            <a:endParaRPr/>
          </a:p>
          <a:p>
            <a:pPr indent="-171450" lvl="0" marL="171450" rtl="0" algn="l">
              <a:lnSpc>
                <a:spcPct val="90000"/>
              </a:lnSpc>
              <a:spcBef>
                <a:spcPts val="750"/>
              </a:spcBef>
              <a:spcAft>
                <a:spcPts val="0"/>
              </a:spcAft>
              <a:buSzPts val="2000"/>
              <a:buChar char="•"/>
            </a:pPr>
            <a:r>
              <a:rPr lang="en-US"/>
              <a:t>It’s also important to showcase the fact that there can be multiple solutions to the same problem. There’s no one “right” solution.</a:t>
            </a:r>
            <a:endParaRPr/>
          </a:p>
        </p:txBody>
      </p:sp>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1" name="Shape 571"/>
        <p:cNvGrpSpPr/>
        <p:nvPr/>
      </p:nvGrpSpPr>
      <p:grpSpPr>
        <a:xfrm>
          <a:off x="0" y="0"/>
          <a:ext cx="0" cy="0"/>
          <a:chOff x="0" y="0"/>
          <a:chExt cx="0" cy="0"/>
        </a:xfrm>
      </p:grpSpPr>
      <p:sp>
        <p:nvSpPr>
          <p:cNvPr id="572" name="Google Shape;572;p83"/>
          <p:cNvSpPr txBox="1"/>
          <p:nvPr>
            <p:ph idx="1" type="subTitle"/>
          </p:nvPr>
        </p:nvSpPr>
        <p:spPr>
          <a:xfrm>
            <a:off x="1534641" y="1414683"/>
            <a:ext cx="6096000" cy="1020900"/>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rgbClr val="00B0F0"/>
              </a:buClr>
              <a:buSzPts val="3600"/>
              <a:buNone/>
            </a:pPr>
            <a:r>
              <a:rPr lang="en-US"/>
              <a:t>Engineering Fields</a:t>
            </a:r>
            <a:endParaRPr/>
          </a:p>
        </p:txBody>
      </p:sp>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6" name="Shape 576"/>
        <p:cNvGrpSpPr/>
        <p:nvPr/>
      </p:nvGrpSpPr>
      <p:grpSpPr>
        <a:xfrm>
          <a:off x="0" y="0"/>
          <a:ext cx="0" cy="0"/>
          <a:chOff x="0" y="0"/>
          <a:chExt cx="0" cy="0"/>
        </a:xfrm>
      </p:grpSpPr>
      <p:sp>
        <p:nvSpPr>
          <p:cNvPr id="577" name="Google Shape;577;p84"/>
          <p:cNvSpPr txBox="1"/>
          <p:nvPr>
            <p:ph idx="12" type="sldNum"/>
          </p:nvPr>
        </p:nvSpPr>
        <p:spPr>
          <a:xfrm>
            <a:off x="6708912" y="4758644"/>
            <a:ext cx="2057400" cy="191100"/>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Clr>
                <a:schemeClr val="lt1"/>
              </a:buClr>
              <a:buSzPts val="900"/>
              <a:buFont typeface="Calibri"/>
              <a:buNone/>
            </a:pPr>
            <a:fld id="{00000000-1234-1234-1234-123412341234}" type="slidenum">
              <a:rPr lang="en-US"/>
              <a:t>‹#›</a:t>
            </a:fld>
            <a:endParaRPr/>
          </a:p>
        </p:txBody>
      </p:sp>
      <p:sp>
        <p:nvSpPr>
          <p:cNvPr id="578" name="Google Shape;578;p84"/>
          <p:cNvSpPr txBox="1"/>
          <p:nvPr>
            <p:ph type="title"/>
          </p:nvPr>
        </p:nvSpPr>
        <p:spPr>
          <a:xfrm>
            <a:off x="639424" y="259770"/>
            <a:ext cx="7938900" cy="686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00B0F0"/>
              </a:buClr>
              <a:buSzPts val="2700"/>
              <a:buFont typeface="Century Gothic"/>
              <a:buNone/>
            </a:pPr>
            <a:r>
              <a:rPr lang="en-US"/>
              <a:t>What is Engineering?</a:t>
            </a:r>
            <a:endParaRPr/>
          </a:p>
        </p:txBody>
      </p:sp>
      <p:grpSp>
        <p:nvGrpSpPr>
          <p:cNvPr id="579" name="Google Shape;579;p84"/>
          <p:cNvGrpSpPr/>
          <p:nvPr/>
        </p:nvGrpSpPr>
        <p:grpSpPr>
          <a:xfrm>
            <a:off x="782053" y="1106907"/>
            <a:ext cx="4480500" cy="3392400"/>
            <a:chOff x="782053" y="1106907"/>
            <a:chExt cx="4480500" cy="3392400"/>
          </a:xfrm>
        </p:grpSpPr>
        <p:sp>
          <p:nvSpPr>
            <p:cNvPr id="580" name="Google Shape;580;p84"/>
            <p:cNvSpPr/>
            <p:nvPr/>
          </p:nvSpPr>
          <p:spPr>
            <a:xfrm>
              <a:off x="782053" y="1106907"/>
              <a:ext cx="4480500" cy="3392400"/>
            </a:xfrm>
            <a:prstGeom prst="rect">
              <a:avLst/>
            </a:prstGeom>
            <a:solidFill>
              <a:srgbClr val="BFBFB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descr="What is engineering? What does it take to be an engineer? Do you need to be a math whiz? Aspiring engineers tackle these questions and help demystify their chosen profession." id="581" name="Google Shape;581;p84" title="What is Engineering?">
              <a:hlinkClick r:id="rId3"/>
            </p:cNvPr>
            <p:cNvPicPr preferRelativeResize="0"/>
            <p:nvPr/>
          </p:nvPicPr>
          <p:blipFill rotWithShape="1">
            <a:blip r:embed="rId4">
              <a:alphaModFix/>
            </a:blip>
            <a:srcRect b="0" l="0" r="0" t="0"/>
            <a:stretch/>
          </p:blipFill>
          <p:spPr>
            <a:xfrm>
              <a:off x="928190" y="1239756"/>
              <a:ext cx="4185800" cy="3139350"/>
            </a:xfrm>
            <a:prstGeom prst="rect">
              <a:avLst/>
            </a:prstGeom>
            <a:noFill/>
            <a:ln>
              <a:noFill/>
            </a:ln>
          </p:spPr>
        </p:pic>
      </p:grpSp>
      <p:sp>
        <p:nvSpPr>
          <p:cNvPr id="582" name="Google Shape;582;p84"/>
          <p:cNvSpPr txBox="1"/>
          <p:nvPr/>
        </p:nvSpPr>
        <p:spPr>
          <a:xfrm>
            <a:off x="5396410" y="1866713"/>
            <a:ext cx="3287400" cy="1982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2000"/>
              <a:buFont typeface="Calibri"/>
              <a:buNone/>
            </a:pPr>
            <a:r>
              <a:rPr b="0" i="0" lang="en-US" sz="2000" u="none" cap="none" strike="noStrike">
                <a:solidFill>
                  <a:schemeClr val="dk1"/>
                </a:solidFill>
                <a:latin typeface="Calibri"/>
                <a:ea typeface="Calibri"/>
                <a:cs typeface="Calibri"/>
                <a:sym typeface="Calibri"/>
              </a:rPr>
              <a:t>Learn about engineering and how engineers are creative problem solvers and innovators who work to make the world a better place.</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2000"/>
              <a:buFont typeface="Calibri"/>
              <a:buNone/>
            </a:pPr>
            <a:r>
              <a:rPr b="0" i="1" lang="en-US" sz="1400" u="none" cap="none" strike="noStrike">
                <a:solidFill>
                  <a:schemeClr val="dk1"/>
                </a:solidFill>
                <a:latin typeface="Calibri"/>
                <a:ea typeface="Calibri"/>
                <a:cs typeface="Calibri"/>
                <a:sym typeface="Calibri"/>
              </a:rPr>
              <a:t>(Video 3:43)</a:t>
            </a:r>
            <a:endParaRPr b="0" i="1" sz="1400" u="none" cap="none" strike="noStrike">
              <a:solidFill>
                <a:schemeClr val="dk1"/>
              </a:solidFill>
              <a:latin typeface="Calibri"/>
              <a:ea typeface="Calibri"/>
              <a:cs typeface="Calibri"/>
              <a:sym typeface="Calibri"/>
            </a:endParaRPr>
          </a:p>
        </p:txBody>
      </p:sp>
      <p:sp>
        <p:nvSpPr>
          <p:cNvPr id="583" name="Google Shape;583;p84"/>
          <p:cNvSpPr txBox="1"/>
          <p:nvPr/>
        </p:nvSpPr>
        <p:spPr>
          <a:xfrm>
            <a:off x="721560" y="4485164"/>
            <a:ext cx="5113800" cy="320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800"/>
              <a:buFont typeface="Arial"/>
              <a:buNone/>
            </a:pPr>
            <a:r>
              <a:rPr b="0" i="1" lang="en-US" sz="800" u="none" cap="none" strike="noStrike">
                <a:solidFill>
                  <a:schemeClr val="dk1"/>
                </a:solidFill>
                <a:latin typeface="Calibri"/>
                <a:ea typeface="Calibri"/>
                <a:cs typeface="Calibri"/>
                <a:sym typeface="Calibri"/>
              </a:rPr>
              <a:t>Source: TeachEngineering YouTube Channel </a:t>
            </a:r>
            <a:r>
              <a:rPr b="0" i="1" lang="en-US" sz="800" u="sng" cap="none" strike="noStrike">
                <a:solidFill>
                  <a:schemeClr val="dk1"/>
                </a:solidFill>
                <a:latin typeface="Calibri"/>
                <a:ea typeface="Calibri"/>
                <a:cs typeface="Calibri"/>
                <a:sym typeface="Calibri"/>
                <a:hlinkClick r:id="rId5">
                  <a:extLst>
                    <a:ext uri="{A12FA001-AC4F-418D-AE19-62706E023703}">
                      <ahyp:hlinkClr val="tx"/>
                    </a:ext>
                  </a:extLst>
                </a:hlinkClick>
              </a:rPr>
              <a:t>- http://www.youtube.com/watch?v=H9VDkvgGmVo </a:t>
            </a:r>
            <a:endParaRPr b="0" i="0" sz="800" u="none" cap="none" strike="noStrike">
              <a:solidFill>
                <a:srgbClr val="000000"/>
              </a:solidFill>
              <a:latin typeface="Calibri"/>
              <a:ea typeface="Calibri"/>
              <a:cs typeface="Calibri"/>
              <a:sym typeface="Calibri"/>
            </a:endParaRPr>
          </a:p>
        </p:txBody>
      </p:sp>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8" name="Shape 588"/>
        <p:cNvGrpSpPr/>
        <p:nvPr/>
      </p:nvGrpSpPr>
      <p:grpSpPr>
        <a:xfrm>
          <a:off x="0" y="0"/>
          <a:ext cx="0" cy="0"/>
          <a:chOff x="0" y="0"/>
          <a:chExt cx="0" cy="0"/>
        </a:xfrm>
      </p:grpSpPr>
      <p:sp>
        <p:nvSpPr>
          <p:cNvPr id="589" name="Google Shape;589;p85"/>
          <p:cNvSpPr txBox="1"/>
          <p:nvPr>
            <p:ph idx="12" type="sldNum"/>
          </p:nvPr>
        </p:nvSpPr>
        <p:spPr>
          <a:xfrm>
            <a:off x="6708912" y="4758644"/>
            <a:ext cx="2057400" cy="191100"/>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Clr>
                <a:schemeClr val="lt1"/>
              </a:buClr>
              <a:buSzPts val="900"/>
              <a:buFont typeface="Calibri"/>
              <a:buNone/>
            </a:pPr>
            <a:fld id="{00000000-1234-1234-1234-123412341234}" type="slidenum">
              <a:rPr lang="en-US"/>
              <a:t>‹#›</a:t>
            </a:fld>
            <a:endParaRPr/>
          </a:p>
        </p:txBody>
      </p:sp>
      <p:sp>
        <p:nvSpPr>
          <p:cNvPr id="590" name="Google Shape;590;p85"/>
          <p:cNvSpPr txBox="1"/>
          <p:nvPr>
            <p:ph type="title"/>
          </p:nvPr>
        </p:nvSpPr>
        <p:spPr>
          <a:xfrm>
            <a:off x="639424" y="259770"/>
            <a:ext cx="7938900" cy="686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00B0F0"/>
              </a:buClr>
              <a:buSzPts val="2700"/>
              <a:buFont typeface="Century Gothic"/>
              <a:buNone/>
            </a:pPr>
            <a:r>
              <a:rPr lang="en-US"/>
              <a:t>Related Engineering Fields</a:t>
            </a:r>
            <a:endParaRPr/>
          </a:p>
        </p:txBody>
      </p:sp>
      <p:sp>
        <p:nvSpPr>
          <p:cNvPr id="591" name="Google Shape;591;p85"/>
          <p:cNvSpPr txBox="1"/>
          <p:nvPr/>
        </p:nvSpPr>
        <p:spPr>
          <a:xfrm>
            <a:off x="628650" y="1140104"/>
            <a:ext cx="5226600" cy="3618600"/>
          </a:xfrm>
          <a:prstGeom prst="rect">
            <a:avLst/>
          </a:prstGeom>
          <a:noFill/>
          <a:ln>
            <a:noFill/>
          </a:ln>
        </p:spPr>
        <p:txBody>
          <a:bodyPr anchorCtr="0" anchor="t" bIns="91425" lIns="91425" spcFirstLastPara="1" rIns="91425" wrap="square" tIns="91425">
            <a:noAutofit/>
          </a:bodyPr>
          <a:lstStyle/>
          <a:p>
            <a:pPr indent="-171450" lvl="0" marL="171450" marR="0" rtl="0" algn="l">
              <a:lnSpc>
                <a:spcPct val="90000"/>
              </a:lnSpc>
              <a:spcBef>
                <a:spcPts val="750"/>
              </a:spcBef>
              <a:spcAft>
                <a:spcPts val="0"/>
              </a:spcAft>
              <a:buClr>
                <a:srgbClr val="00B0F0"/>
              </a:buClr>
              <a:buSzPts val="2000"/>
              <a:buFont typeface="Arial"/>
              <a:buChar char="•"/>
            </a:pPr>
            <a:r>
              <a:rPr b="0" i="0" lang="en-US" sz="2000" u="none" cap="none" strike="noStrike">
                <a:solidFill>
                  <a:schemeClr val="dk1"/>
                </a:solidFill>
                <a:latin typeface="Calibri"/>
                <a:ea typeface="Calibri"/>
                <a:cs typeface="Calibri"/>
                <a:sym typeface="Calibri"/>
              </a:rPr>
              <a:t>There are several types of engineering fields that are involved circuits. Here are just some of the related engineering fields.</a:t>
            </a:r>
            <a:endParaRPr b="0" i="0" sz="1400" u="none" cap="none" strike="noStrike">
              <a:solidFill>
                <a:srgbClr val="000000"/>
              </a:solidFill>
              <a:latin typeface="Arial"/>
              <a:ea typeface="Arial"/>
              <a:cs typeface="Arial"/>
              <a:sym typeface="Arial"/>
            </a:endParaRPr>
          </a:p>
          <a:p>
            <a:pPr indent="-330200" lvl="1" marL="914400" marR="0" rtl="0" algn="l">
              <a:lnSpc>
                <a:spcPct val="90000"/>
              </a:lnSpc>
              <a:spcBef>
                <a:spcPts val="0"/>
              </a:spcBef>
              <a:spcAft>
                <a:spcPts val="0"/>
              </a:spcAft>
              <a:buClr>
                <a:srgbClr val="000000"/>
              </a:buClr>
              <a:buSzPts val="1600"/>
              <a:buFont typeface="Calibri"/>
              <a:buChar char="•"/>
            </a:pPr>
            <a:r>
              <a:rPr b="0" i="0" lang="en-US" sz="1600" u="sng" cap="none" strike="noStrike">
                <a:solidFill>
                  <a:schemeClr val="dk1"/>
                </a:solidFill>
                <a:latin typeface="Calibri"/>
                <a:ea typeface="Calibri"/>
                <a:cs typeface="Calibri"/>
                <a:sym typeface="Calibri"/>
                <a:hlinkClick r:id="rId3">
                  <a:extLst>
                    <a:ext uri="{A12FA001-AC4F-418D-AE19-62706E023703}">
                      <ahyp:hlinkClr val="tx"/>
                    </a:ext>
                  </a:extLst>
                </a:hlinkClick>
              </a:rPr>
              <a:t>Computer Engineering </a:t>
            </a:r>
            <a:endParaRPr b="0" i="0" sz="1600" u="none" cap="none" strike="noStrike">
              <a:solidFill>
                <a:schemeClr val="dk1"/>
              </a:solidFill>
              <a:latin typeface="Calibri"/>
              <a:ea typeface="Calibri"/>
              <a:cs typeface="Calibri"/>
              <a:sym typeface="Calibri"/>
            </a:endParaRPr>
          </a:p>
          <a:p>
            <a:pPr indent="-330200" lvl="1" marL="914400" marR="0" rtl="0" algn="l">
              <a:lnSpc>
                <a:spcPct val="90000"/>
              </a:lnSpc>
              <a:spcBef>
                <a:spcPts val="0"/>
              </a:spcBef>
              <a:spcAft>
                <a:spcPts val="0"/>
              </a:spcAft>
              <a:buClr>
                <a:srgbClr val="000000"/>
              </a:buClr>
              <a:buSzPts val="1600"/>
              <a:buFont typeface="Calibri"/>
              <a:buChar char="•"/>
            </a:pPr>
            <a:r>
              <a:rPr b="0" i="0" lang="en-US" sz="1600" u="sng" cap="none" strike="noStrike">
                <a:solidFill>
                  <a:schemeClr val="dk1"/>
                </a:solidFill>
                <a:latin typeface="Calibri"/>
                <a:ea typeface="Calibri"/>
                <a:cs typeface="Calibri"/>
                <a:sym typeface="Calibri"/>
                <a:hlinkClick r:id="rId4">
                  <a:extLst>
                    <a:ext uri="{A12FA001-AC4F-418D-AE19-62706E023703}">
                      <ahyp:hlinkClr val="tx"/>
                    </a:ext>
                  </a:extLst>
                </a:hlinkClick>
              </a:rPr>
              <a:t>Software Engineering</a:t>
            </a:r>
            <a:endParaRPr b="0" i="0" sz="1600" u="none" cap="none" strike="noStrike">
              <a:solidFill>
                <a:schemeClr val="dk1"/>
              </a:solidFill>
              <a:latin typeface="Calibri"/>
              <a:ea typeface="Calibri"/>
              <a:cs typeface="Calibri"/>
              <a:sym typeface="Calibri"/>
            </a:endParaRPr>
          </a:p>
          <a:p>
            <a:pPr indent="-330200" lvl="1" marL="914400" marR="0" rtl="0" algn="l">
              <a:lnSpc>
                <a:spcPct val="90000"/>
              </a:lnSpc>
              <a:spcBef>
                <a:spcPts val="0"/>
              </a:spcBef>
              <a:spcAft>
                <a:spcPts val="0"/>
              </a:spcAft>
              <a:buClr>
                <a:srgbClr val="000000"/>
              </a:buClr>
              <a:buSzPts val="1600"/>
              <a:buFont typeface="Calibri"/>
              <a:buChar char="•"/>
            </a:pPr>
            <a:r>
              <a:rPr lang="en-US" sz="1600" u="sng">
                <a:solidFill>
                  <a:schemeClr val="hlink"/>
                </a:solidFill>
                <a:latin typeface="Calibri"/>
                <a:ea typeface="Calibri"/>
                <a:cs typeface="Calibri"/>
                <a:sym typeface="Calibri"/>
                <a:hlinkClick r:id="rId5"/>
              </a:rPr>
              <a:t>Electrical Engineering</a:t>
            </a:r>
            <a:endParaRPr b="0" i="0" sz="16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1600"/>
              <a:buFont typeface="Calibri"/>
              <a:buNone/>
            </a:pPr>
            <a:r>
              <a:t/>
            </a:r>
            <a:endParaRPr b="0" i="0" sz="1600" u="none" cap="none" strike="noStrike">
              <a:solidFill>
                <a:schemeClr val="dk1"/>
              </a:solidFill>
              <a:latin typeface="Calibri"/>
              <a:ea typeface="Calibri"/>
              <a:cs typeface="Calibri"/>
              <a:sym typeface="Calibri"/>
            </a:endParaRPr>
          </a:p>
          <a:p>
            <a:pPr indent="-171450" lvl="0" marL="171450" marR="0" rtl="0" algn="l">
              <a:lnSpc>
                <a:spcPct val="90000"/>
              </a:lnSpc>
              <a:spcBef>
                <a:spcPts val="750"/>
              </a:spcBef>
              <a:spcAft>
                <a:spcPts val="0"/>
              </a:spcAft>
              <a:buClr>
                <a:srgbClr val="00B0F0"/>
              </a:buClr>
              <a:buSzPts val="2000"/>
              <a:buFont typeface="Arial"/>
              <a:buChar char="•"/>
            </a:pPr>
            <a:r>
              <a:rPr b="0" i="0" lang="en-US" sz="2000" u="none" cap="none" strike="noStrike">
                <a:solidFill>
                  <a:schemeClr val="dk1"/>
                </a:solidFill>
                <a:latin typeface="Calibri"/>
                <a:ea typeface="Calibri"/>
                <a:cs typeface="Calibri"/>
                <a:sym typeface="Calibri"/>
              </a:rPr>
              <a:t>Download the </a:t>
            </a:r>
            <a:r>
              <a:rPr b="0" i="0" lang="en-US" sz="2000" u="sng" cap="none" strike="noStrike">
                <a:solidFill>
                  <a:schemeClr val="dk1"/>
                </a:solidFill>
                <a:latin typeface="Calibri"/>
                <a:ea typeface="Calibri"/>
                <a:cs typeface="Calibri"/>
                <a:sym typeface="Calibri"/>
                <a:hlinkClick r:id="rId6">
                  <a:extLst>
                    <a:ext uri="{A12FA001-AC4F-418D-AE19-62706E023703}">
                      <ahyp:hlinkClr val="tx"/>
                    </a:ext>
                  </a:extLst>
                </a:hlinkClick>
              </a:rPr>
              <a:t>Engineering Fields Infographic</a:t>
            </a:r>
            <a:r>
              <a:rPr b="0" i="0" lang="en-US" sz="2000" u="none" cap="none" strike="noStrike">
                <a:solidFill>
                  <a:schemeClr val="dk1"/>
                </a:solidFill>
                <a:latin typeface="Calibri"/>
                <a:ea typeface="Calibri"/>
                <a:cs typeface="Calibri"/>
                <a:sym typeface="Calibri"/>
              </a:rPr>
              <a:t> How will </a:t>
            </a:r>
            <a:r>
              <a:rPr b="1" i="0" lang="en-US" sz="2000" u="none" cap="none" strike="noStrike">
                <a:solidFill>
                  <a:srgbClr val="00B0F0"/>
                </a:solidFill>
                <a:latin typeface="Calibri"/>
                <a:ea typeface="Calibri"/>
                <a:cs typeface="Calibri"/>
                <a:sym typeface="Calibri"/>
              </a:rPr>
              <a:t>YOU</a:t>
            </a:r>
            <a:r>
              <a:rPr b="0" i="0" lang="en-US" sz="2000" u="none" cap="none" strike="noStrike">
                <a:solidFill>
                  <a:schemeClr val="dk1"/>
                </a:solidFill>
                <a:latin typeface="Calibri"/>
                <a:ea typeface="Calibri"/>
                <a:cs typeface="Calibri"/>
                <a:sym typeface="Calibri"/>
              </a:rPr>
              <a:t> change the world? </a:t>
            </a:r>
            <a:br>
              <a:rPr b="0" i="0" lang="en-US" sz="2000" u="none" cap="none" strike="noStrike">
                <a:solidFill>
                  <a:schemeClr val="dk1"/>
                </a:solidFill>
                <a:latin typeface="Calibri"/>
                <a:ea typeface="Calibri"/>
                <a:cs typeface="Calibri"/>
                <a:sym typeface="Calibri"/>
              </a:rPr>
            </a:br>
            <a:r>
              <a:rPr b="0" i="0" lang="en-US" sz="1500" u="none" cap="none" strike="noStrike">
                <a:solidFill>
                  <a:schemeClr val="dk1"/>
                </a:solidFill>
                <a:latin typeface="Century Gothic"/>
                <a:ea typeface="Century Gothic"/>
                <a:cs typeface="Century Gothic"/>
                <a:sym typeface="Century Gothic"/>
              </a:rPr>
              <a:t>Engineers are the inventors and problem solvers of the world! More than twenty five major specialties are recognized in the field of engineering. </a:t>
            </a:r>
            <a:r>
              <a:rPr b="1" i="0" lang="en-US" sz="1500" u="none" cap="none" strike="noStrike">
                <a:solidFill>
                  <a:schemeClr val="dk1"/>
                </a:solidFill>
                <a:latin typeface="Century Gothic"/>
                <a:ea typeface="Century Gothic"/>
                <a:cs typeface="Century Gothic"/>
                <a:sym typeface="Century Gothic"/>
              </a:rPr>
              <a:t>Engineers make the world a better place! </a:t>
            </a:r>
            <a:endParaRPr b="0" i="0" sz="12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Calibri"/>
              <a:ea typeface="Calibri"/>
              <a:cs typeface="Calibri"/>
              <a:sym typeface="Calibri"/>
            </a:endParaRPr>
          </a:p>
          <a:p>
            <a:pPr indent="0" lvl="0" marL="45720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Calibri"/>
              <a:ea typeface="Calibri"/>
              <a:cs typeface="Calibri"/>
              <a:sym typeface="Calibri"/>
            </a:endParaRPr>
          </a:p>
        </p:txBody>
      </p:sp>
      <p:sp>
        <p:nvSpPr>
          <p:cNvPr id="592" name="Google Shape;592;p85"/>
          <p:cNvSpPr txBox="1"/>
          <p:nvPr/>
        </p:nvSpPr>
        <p:spPr>
          <a:xfrm>
            <a:off x="7025275" y="1129050"/>
            <a:ext cx="125400" cy="351300"/>
          </a:xfrm>
          <a:prstGeom prst="rect">
            <a:avLst/>
          </a:prstGeom>
          <a:solidFill>
            <a:srgbClr val="FFFFFF"/>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Calibri"/>
              <a:ea typeface="Calibri"/>
              <a:cs typeface="Calibri"/>
              <a:sym typeface="Calibri"/>
            </a:endParaRPr>
          </a:p>
        </p:txBody>
      </p:sp>
      <p:pic>
        <p:nvPicPr>
          <p:cNvPr id="593" name="Google Shape;593;p85">
            <a:hlinkClick r:id="rId7"/>
          </p:cNvPr>
          <p:cNvPicPr preferRelativeResize="0"/>
          <p:nvPr/>
        </p:nvPicPr>
        <p:blipFill rotWithShape="1">
          <a:blip r:embed="rId8">
            <a:alphaModFix/>
          </a:blip>
          <a:srcRect b="0" l="0" r="0" t="0"/>
          <a:stretch/>
        </p:blipFill>
        <p:spPr>
          <a:xfrm rot="641781">
            <a:off x="6030714" y="702060"/>
            <a:ext cx="2377439" cy="3072027"/>
          </a:xfrm>
          <a:prstGeom prst="rect">
            <a:avLst/>
          </a:prstGeom>
          <a:noFill/>
          <a:ln>
            <a:noFill/>
          </a:ln>
        </p:spPr>
      </p:pic>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7" name="Shape 597"/>
        <p:cNvGrpSpPr/>
        <p:nvPr/>
      </p:nvGrpSpPr>
      <p:grpSpPr>
        <a:xfrm>
          <a:off x="0" y="0"/>
          <a:ext cx="0" cy="0"/>
          <a:chOff x="0" y="0"/>
          <a:chExt cx="0" cy="0"/>
        </a:xfrm>
      </p:grpSpPr>
      <p:sp>
        <p:nvSpPr>
          <p:cNvPr id="598" name="Google Shape;598;p86"/>
          <p:cNvSpPr txBox="1"/>
          <p:nvPr/>
        </p:nvSpPr>
        <p:spPr>
          <a:xfrm>
            <a:off x="577350" y="536988"/>
            <a:ext cx="7772400" cy="1577700"/>
          </a:xfrm>
          <a:prstGeom prst="rect">
            <a:avLst/>
          </a:prstGeom>
          <a:noFill/>
          <a:ln>
            <a:noFill/>
          </a:ln>
        </p:spPr>
        <p:txBody>
          <a:bodyPr anchorCtr="0" anchor="b" bIns="45700" lIns="91425" spcFirstLastPara="1" rIns="91425" wrap="square" tIns="45700">
            <a:noAutofit/>
          </a:bodyPr>
          <a:lstStyle/>
          <a:p>
            <a:pPr indent="0" lvl="0" marL="0" marR="0" rtl="0" algn="ctr">
              <a:lnSpc>
                <a:spcPct val="90000"/>
              </a:lnSpc>
              <a:spcBef>
                <a:spcPts val="0"/>
              </a:spcBef>
              <a:spcAft>
                <a:spcPts val="0"/>
              </a:spcAft>
              <a:buClr>
                <a:schemeClr val="dk1"/>
              </a:buClr>
              <a:buSzPts val="2400"/>
              <a:buFont typeface="Century Gothic"/>
              <a:buNone/>
            </a:pPr>
            <a:r>
              <a:rPr b="0" i="0" lang="en-US" sz="2400" u="none" cap="none" strike="noStrike">
                <a:solidFill>
                  <a:schemeClr val="dk1"/>
                </a:solidFill>
                <a:latin typeface="Century Gothic"/>
                <a:ea typeface="Century Gothic"/>
                <a:cs typeface="Century Gothic"/>
                <a:sym typeface="Century Gothic"/>
              </a:rPr>
              <a:t>For more engineering lesson plans and </a:t>
            </a:r>
            <a:br>
              <a:rPr b="0" i="0" lang="en-US" sz="2400" u="none" cap="none" strike="noStrike">
                <a:solidFill>
                  <a:schemeClr val="dk1"/>
                </a:solidFill>
                <a:latin typeface="Century Gothic"/>
                <a:ea typeface="Century Gothic"/>
                <a:cs typeface="Century Gothic"/>
                <a:sym typeface="Century Gothic"/>
              </a:rPr>
            </a:br>
            <a:r>
              <a:rPr b="0" i="0" lang="en-US" sz="2400" u="none" cap="none" strike="noStrike">
                <a:solidFill>
                  <a:schemeClr val="dk1"/>
                </a:solidFill>
                <a:latin typeface="Century Gothic"/>
                <a:ea typeface="Century Gothic"/>
                <a:cs typeface="Century Gothic"/>
                <a:sym typeface="Century Gothic"/>
              </a:rPr>
              <a:t>resources like games, engineering careers, </a:t>
            </a:r>
            <a:br>
              <a:rPr b="0" i="0" lang="en-US" sz="2400" u="none" cap="none" strike="noStrike">
                <a:solidFill>
                  <a:schemeClr val="dk1"/>
                </a:solidFill>
                <a:latin typeface="Century Gothic"/>
                <a:ea typeface="Century Gothic"/>
                <a:cs typeface="Century Gothic"/>
                <a:sym typeface="Century Gothic"/>
              </a:rPr>
            </a:br>
            <a:r>
              <a:rPr b="0" i="0" lang="en-US" sz="2400" u="none" cap="none" strike="noStrike">
                <a:solidFill>
                  <a:schemeClr val="dk1"/>
                </a:solidFill>
                <a:latin typeface="Century Gothic"/>
                <a:ea typeface="Century Gothic"/>
                <a:cs typeface="Century Gothic"/>
                <a:sym typeface="Century Gothic"/>
              </a:rPr>
              <a:t>and STEM opportunities visit IEEE’s </a:t>
            </a:r>
            <a:r>
              <a:rPr b="0" i="0" lang="en-US" sz="2400" u="sng" cap="none" strike="noStrike">
                <a:solidFill>
                  <a:schemeClr val="hlink"/>
                </a:solidFill>
                <a:latin typeface="Century Gothic"/>
                <a:ea typeface="Century Gothic"/>
                <a:cs typeface="Century Gothic"/>
                <a:sym typeface="Century Gothic"/>
                <a:hlinkClick r:id="rId3"/>
              </a:rPr>
              <a:t>TryEngineering.org</a:t>
            </a:r>
            <a:endParaRPr b="0" i="0" sz="2400" u="none" cap="none" strike="noStrike">
              <a:solidFill>
                <a:schemeClr val="dk1"/>
              </a:solidFill>
              <a:latin typeface="Century Gothic"/>
              <a:ea typeface="Century Gothic"/>
              <a:cs typeface="Century Gothic"/>
              <a:sym typeface="Century Gothic"/>
            </a:endParaRPr>
          </a:p>
        </p:txBody>
      </p:sp>
      <p:pic>
        <p:nvPicPr>
          <p:cNvPr id="599" name="Google Shape;599;p86">
            <a:hlinkClick r:id="rId4"/>
          </p:cNvPr>
          <p:cNvPicPr preferRelativeResize="0"/>
          <p:nvPr/>
        </p:nvPicPr>
        <p:blipFill rotWithShape="1">
          <a:blip r:embed="rId5">
            <a:alphaModFix/>
          </a:blip>
          <a:srcRect b="0" l="0" r="0" t="0"/>
          <a:stretch/>
        </p:blipFill>
        <p:spPr>
          <a:xfrm>
            <a:off x="1499913" y="2092801"/>
            <a:ext cx="5927274" cy="227972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5" name="Shape 195"/>
        <p:cNvGrpSpPr/>
        <p:nvPr/>
      </p:nvGrpSpPr>
      <p:grpSpPr>
        <a:xfrm>
          <a:off x="0" y="0"/>
          <a:ext cx="0" cy="0"/>
          <a:chOff x="0" y="0"/>
          <a:chExt cx="0" cy="0"/>
        </a:xfrm>
      </p:grpSpPr>
      <p:sp>
        <p:nvSpPr>
          <p:cNvPr id="196" name="Google Shape;196;p26"/>
          <p:cNvSpPr txBox="1"/>
          <p:nvPr>
            <p:ph idx="1" type="body"/>
          </p:nvPr>
        </p:nvSpPr>
        <p:spPr>
          <a:xfrm>
            <a:off x="639827" y="1076150"/>
            <a:ext cx="7938900" cy="3071400"/>
          </a:xfrm>
          <a:prstGeom prst="rect">
            <a:avLst/>
          </a:prstGeom>
        </p:spPr>
        <p:txBody>
          <a:bodyPr anchorCtr="0" anchor="t" bIns="45700" lIns="91425" spcFirstLastPara="1" rIns="91425" wrap="square" tIns="45700">
            <a:noAutofit/>
          </a:bodyPr>
          <a:lstStyle/>
          <a:p>
            <a:pPr indent="0" lvl="0" marL="0" rtl="0" algn="l">
              <a:spcBef>
                <a:spcPts val="750"/>
              </a:spcBef>
              <a:spcAft>
                <a:spcPts val="0"/>
              </a:spcAft>
              <a:buNone/>
            </a:pPr>
            <a:r>
              <a:rPr lang="en-US"/>
              <a:t>In the accompanying </a:t>
            </a:r>
            <a:r>
              <a:rPr b="1" lang="en-US"/>
              <a:t>MATLAB</a:t>
            </a:r>
            <a:r>
              <a:rPr lang="en-US"/>
              <a:t> activity, you will turn pixels from digital images into piano notes. In the process, you’ll uncover the power of computers and programs like MATLAB for transforming visual and audio signals through </a:t>
            </a:r>
            <a:r>
              <a:rPr b="1" lang="en-US"/>
              <a:t>signal processing</a:t>
            </a:r>
            <a:r>
              <a:rPr lang="en-US"/>
              <a:t> and learn how images are represented by computers. Building from the micro:bit activity, you’ll be able to customize sounds further and translate more complex images into sounds.</a:t>
            </a:r>
            <a:endParaRPr/>
          </a:p>
          <a:p>
            <a:pPr indent="0" lvl="0" marL="0" rtl="0" algn="l">
              <a:spcBef>
                <a:spcPts val="750"/>
              </a:spcBef>
              <a:spcAft>
                <a:spcPts val="0"/>
              </a:spcAft>
              <a:buNone/>
            </a:pPr>
            <a:r>
              <a:t/>
            </a:r>
            <a:endParaRPr/>
          </a:p>
        </p:txBody>
      </p:sp>
      <p:sp>
        <p:nvSpPr>
          <p:cNvPr id="197" name="Google Shape;197;p26"/>
          <p:cNvSpPr txBox="1"/>
          <p:nvPr>
            <p:ph type="title"/>
          </p:nvPr>
        </p:nvSpPr>
        <p:spPr>
          <a:xfrm>
            <a:off x="639424" y="259770"/>
            <a:ext cx="7938900" cy="6867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en-US"/>
              <a:t>MATLAB Simulation</a:t>
            </a:r>
            <a:endParaRPr/>
          </a:p>
        </p:txBody>
      </p:sp>
      <p:pic>
        <p:nvPicPr>
          <p:cNvPr id="198" name="Google Shape;198;p26" title="mathworks-logo-full-color-rgb.png"/>
          <p:cNvPicPr preferRelativeResize="0"/>
          <p:nvPr/>
        </p:nvPicPr>
        <p:blipFill>
          <a:blip r:embed="rId3">
            <a:alphaModFix/>
          </a:blip>
          <a:stretch>
            <a:fillRect/>
          </a:stretch>
        </p:blipFill>
        <p:spPr>
          <a:xfrm>
            <a:off x="2116673" y="3020525"/>
            <a:ext cx="5130798" cy="101967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2" name="Shape 202"/>
        <p:cNvGrpSpPr/>
        <p:nvPr/>
      </p:nvGrpSpPr>
      <p:grpSpPr>
        <a:xfrm>
          <a:off x="0" y="0"/>
          <a:ext cx="0" cy="0"/>
          <a:chOff x="0" y="0"/>
          <a:chExt cx="0" cy="0"/>
        </a:xfrm>
      </p:grpSpPr>
      <p:sp>
        <p:nvSpPr>
          <p:cNvPr id="203" name="Google Shape;203;p27"/>
          <p:cNvSpPr txBox="1"/>
          <p:nvPr>
            <p:ph idx="1" type="body"/>
          </p:nvPr>
        </p:nvSpPr>
        <p:spPr>
          <a:xfrm>
            <a:off x="639425" y="1036050"/>
            <a:ext cx="4745400" cy="3654600"/>
          </a:xfrm>
          <a:prstGeom prst="rect">
            <a:avLst/>
          </a:prstGeom>
        </p:spPr>
        <p:txBody>
          <a:bodyPr anchorCtr="0" anchor="t" bIns="45700" lIns="91425" spcFirstLastPara="1" rIns="91425" wrap="square" tIns="45700">
            <a:noAutofit/>
          </a:bodyPr>
          <a:lstStyle/>
          <a:p>
            <a:pPr indent="0" lvl="0" marL="0" marR="0" rtl="0" algn="l">
              <a:lnSpc>
                <a:spcPct val="90000"/>
              </a:lnSpc>
              <a:spcBef>
                <a:spcPts val="750"/>
              </a:spcBef>
              <a:spcAft>
                <a:spcPts val="0"/>
              </a:spcAft>
              <a:buNone/>
            </a:pPr>
            <a:r>
              <a:rPr lang="en-US" sz="1900"/>
              <a:t>Criteria</a:t>
            </a:r>
            <a:endParaRPr sz="1900"/>
          </a:p>
          <a:p>
            <a:pPr indent="-349250" lvl="0" marL="457200" marR="0" rtl="0" algn="l">
              <a:lnSpc>
                <a:spcPct val="90000"/>
              </a:lnSpc>
              <a:spcBef>
                <a:spcPts val="750"/>
              </a:spcBef>
              <a:spcAft>
                <a:spcPts val="0"/>
              </a:spcAft>
              <a:buSzPts val="1900"/>
              <a:buChar char="•"/>
            </a:pPr>
            <a:r>
              <a:rPr lang="en-US" sz="1900"/>
              <a:t>Light Detection: Use the micro:bit's light sensor to measure ambient brightness.</a:t>
            </a:r>
            <a:endParaRPr sz="1900"/>
          </a:p>
          <a:p>
            <a:pPr indent="-349250" lvl="0" marL="457200" marR="0" rtl="0" algn="l">
              <a:lnSpc>
                <a:spcPct val="90000"/>
              </a:lnSpc>
              <a:spcBef>
                <a:spcPts val="0"/>
              </a:spcBef>
              <a:spcAft>
                <a:spcPts val="0"/>
              </a:spcAft>
              <a:buSzPts val="1900"/>
              <a:buChar char="•"/>
            </a:pPr>
            <a:r>
              <a:rPr lang="en-US" sz="1900"/>
              <a:t>Sound Mapping: Program musical notes that correspond to specific light levels.</a:t>
            </a:r>
            <a:endParaRPr sz="1900"/>
          </a:p>
          <a:p>
            <a:pPr indent="0" lvl="0" marL="0" marR="0" rtl="0" algn="l">
              <a:lnSpc>
                <a:spcPct val="90000"/>
              </a:lnSpc>
              <a:spcBef>
                <a:spcPts val="750"/>
              </a:spcBef>
              <a:spcAft>
                <a:spcPts val="0"/>
              </a:spcAft>
              <a:buNone/>
            </a:pPr>
            <a:r>
              <a:rPr lang="en-US" sz="1900"/>
              <a:t>Constraints:</a:t>
            </a:r>
            <a:endParaRPr sz="1900"/>
          </a:p>
          <a:p>
            <a:pPr indent="-349250" lvl="0" marL="457200" marR="0" rtl="0" algn="l">
              <a:lnSpc>
                <a:spcPct val="90000"/>
              </a:lnSpc>
              <a:spcBef>
                <a:spcPts val="750"/>
              </a:spcBef>
              <a:spcAft>
                <a:spcPts val="0"/>
              </a:spcAft>
              <a:buSzPts val="1900"/>
              <a:buChar char="•"/>
            </a:pPr>
            <a:r>
              <a:rPr lang="en-US" sz="1900"/>
              <a:t>Must use only onboard micro:bit components (no external sensors or speakers).</a:t>
            </a:r>
            <a:endParaRPr sz="1900"/>
          </a:p>
          <a:p>
            <a:pPr indent="-349250" lvl="0" marL="457200" marR="0" rtl="0" algn="l">
              <a:lnSpc>
                <a:spcPct val="90000"/>
              </a:lnSpc>
              <a:spcBef>
                <a:spcPts val="0"/>
              </a:spcBef>
              <a:spcAft>
                <a:spcPts val="0"/>
              </a:spcAft>
              <a:buSzPts val="1900"/>
              <a:buChar char="•"/>
            </a:pPr>
            <a:r>
              <a:rPr lang="en-US" sz="1900"/>
              <a:t>The system must operate continuously without manual resets.</a:t>
            </a:r>
            <a:endParaRPr sz="1900"/>
          </a:p>
        </p:txBody>
      </p:sp>
      <p:sp>
        <p:nvSpPr>
          <p:cNvPr id="204" name="Google Shape;204;p27"/>
          <p:cNvSpPr txBox="1"/>
          <p:nvPr>
            <p:ph type="title"/>
          </p:nvPr>
        </p:nvSpPr>
        <p:spPr>
          <a:xfrm>
            <a:off x="639424" y="259770"/>
            <a:ext cx="7938900" cy="6867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en-US"/>
              <a:t>Criteria &amp; </a:t>
            </a:r>
            <a:r>
              <a:rPr lang="en-US"/>
              <a:t>Constraints</a:t>
            </a:r>
            <a:endParaRPr/>
          </a:p>
        </p:txBody>
      </p:sp>
      <p:pic>
        <p:nvPicPr>
          <p:cNvPr id="205" name="Google Shape;205;p27"/>
          <p:cNvPicPr preferRelativeResize="0"/>
          <p:nvPr/>
        </p:nvPicPr>
        <p:blipFill>
          <a:blip r:embed="rId3">
            <a:alphaModFix/>
          </a:blip>
          <a:stretch>
            <a:fillRect/>
          </a:stretch>
        </p:blipFill>
        <p:spPr>
          <a:xfrm>
            <a:off x="5818925" y="1404258"/>
            <a:ext cx="2655775" cy="265577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9" name="Shape 209"/>
        <p:cNvGrpSpPr/>
        <p:nvPr/>
      </p:nvGrpSpPr>
      <p:grpSpPr>
        <a:xfrm>
          <a:off x="0" y="0"/>
          <a:ext cx="0" cy="0"/>
          <a:chOff x="0" y="0"/>
          <a:chExt cx="0" cy="0"/>
        </a:xfrm>
      </p:grpSpPr>
      <p:sp>
        <p:nvSpPr>
          <p:cNvPr id="210" name="Google Shape;210;p28"/>
          <p:cNvSpPr txBox="1"/>
          <p:nvPr>
            <p:ph idx="1" type="body"/>
          </p:nvPr>
        </p:nvSpPr>
        <p:spPr>
          <a:xfrm>
            <a:off x="639425" y="1163650"/>
            <a:ext cx="3851100" cy="3071400"/>
          </a:xfrm>
          <a:prstGeom prst="rect">
            <a:avLst/>
          </a:prstGeom>
          <a:noFill/>
          <a:ln>
            <a:noFill/>
          </a:ln>
        </p:spPr>
        <p:txBody>
          <a:bodyPr anchorCtr="0" anchor="t" bIns="45700" lIns="91425" spcFirstLastPara="1" rIns="91425" wrap="square" tIns="45700">
            <a:noAutofit/>
          </a:bodyPr>
          <a:lstStyle/>
          <a:p>
            <a:pPr indent="-336550" lvl="0" marL="457200" rtl="0" algn="l">
              <a:lnSpc>
                <a:spcPct val="100000"/>
              </a:lnSpc>
              <a:spcBef>
                <a:spcPts val="0"/>
              </a:spcBef>
              <a:spcAft>
                <a:spcPts val="0"/>
              </a:spcAft>
              <a:buSzPts val="1700"/>
              <a:buFont typeface="Source Sans Pro"/>
              <a:buChar char="•"/>
            </a:pPr>
            <a:r>
              <a:rPr lang="en-US" sz="1700">
                <a:latin typeface="Source Sans Pro"/>
                <a:ea typeface="Source Sans Pro"/>
                <a:cs typeface="Source Sans Pro"/>
                <a:sym typeface="Source Sans Pro"/>
              </a:rPr>
              <a:t>Computer (1 per team of 2 kids)</a:t>
            </a:r>
            <a:endParaRPr sz="1700">
              <a:latin typeface="Source Sans Pro"/>
              <a:ea typeface="Source Sans Pro"/>
              <a:cs typeface="Source Sans Pro"/>
              <a:sym typeface="Source Sans Pro"/>
            </a:endParaRPr>
          </a:p>
          <a:p>
            <a:pPr indent="-336550" lvl="0" marL="457200" rtl="0" algn="l">
              <a:lnSpc>
                <a:spcPct val="100000"/>
              </a:lnSpc>
              <a:spcBef>
                <a:spcPts val="0"/>
              </a:spcBef>
              <a:spcAft>
                <a:spcPts val="0"/>
              </a:spcAft>
              <a:buSzPts val="1700"/>
              <a:buFont typeface="Source Sans Pro"/>
              <a:buChar char="•"/>
            </a:pPr>
            <a:r>
              <a:rPr lang="en-US" sz="1700">
                <a:latin typeface="Source Sans Pro"/>
                <a:ea typeface="Source Sans Pro"/>
                <a:cs typeface="Source Sans Pro"/>
                <a:sym typeface="Source Sans Pro"/>
              </a:rPr>
              <a:t>1 micro:bit v2 (per team) </a:t>
            </a:r>
            <a:endParaRPr sz="1700">
              <a:latin typeface="Source Sans Pro"/>
              <a:ea typeface="Source Sans Pro"/>
              <a:cs typeface="Source Sans Pro"/>
              <a:sym typeface="Source Sans Pro"/>
            </a:endParaRPr>
          </a:p>
          <a:p>
            <a:pPr indent="-336550" lvl="0" marL="457200" rtl="0" algn="l">
              <a:lnSpc>
                <a:spcPct val="100000"/>
              </a:lnSpc>
              <a:spcBef>
                <a:spcPts val="0"/>
              </a:spcBef>
              <a:spcAft>
                <a:spcPts val="0"/>
              </a:spcAft>
              <a:buSzPts val="1700"/>
              <a:buFont typeface="Source Sans Pro"/>
              <a:buChar char="•"/>
            </a:pPr>
            <a:r>
              <a:rPr lang="en-US" sz="1700">
                <a:latin typeface="Source Sans Pro"/>
                <a:ea typeface="Source Sans Pro"/>
                <a:cs typeface="Source Sans Pro"/>
                <a:sym typeface="Source Sans Pro"/>
              </a:rPr>
              <a:t>MATLAB:  </a:t>
            </a:r>
            <a:r>
              <a:rPr lang="en-US" sz="1700" u="sng">
                <a:solidFill>
                  <a:srgbClr val="1155CC"/>
                </a:solidFill>
                <a:latin typeface="Source Sans Pro"/>
                <a:ea typeface="Source Sans Pro"/>
                <a:cs typeface="Source Sans Pro"/>
                <a:sym typeface="Source Sans Pro"/>
                <a:hlinkClick r:id="rId3">
                  <a:extLst>
                    <a:ext uri="{A12FA001-AC4F-418D-AE19-62706E023703}">
                      <ahyp:hlinkClr val="tx"/>
                    </a:ext>
                  </a:extLst>
                </a:hlinkClick>
              </a:rPr>
              <a:t>matlab.mathworks.com</a:t>
            </a:r>
            <a:endParaRPr/>
          </a:p>
          <a:p>
            <a:pPr indent="-336550" lvl="0" marL="457200" rtl="0" algn="l">
              <a:lnSpc>
                <a:spcPct val="100000"/>
              </a:lnSpc>
              <a:spcBef>
                <a:spcPts val="0"/>
              </a:spcBef>
              <a:spcAft>
                <a:spcPts val="0"/>
              </a:spcAft>
              <a:buSzPts val="1700"/>
              <a:buFont typeface="Source Sans Pro"/>
              <a:buChar char="•"/>
            </a:pPr>
            <a:r>
              <a:rPr lang="en-US" sz="1700" u="sng">
                <a:solidFill>
                  <a:schemeClr val="hlink"/>
                </a:solidFill>
                <a:latin typeface="Source Sans Pro"/>
                <a:ea typeface="Source Sans Pro"/>
                <a:cs typeface="Source Sans Pro"/>
                <a:sym typeface="Source Sans Pro"/>
                <a:hlinkClick r:id="rId4"/>
              </a:rPr>
              <a:t>MATLAB Activity Files</a:t>
            </a:r>
            <a:r>
              <a:rPr lang="en-US" sz="1700">
                <a:latin typeface="Source Sans Pro"/>
                <a:ea typeface="Source Sans Pro"/>
                <a:cs typeface="Source Sans Pro"/>
                <a:sym typeface="Source Sans Pro"/>
              </a:rPr>
              <a:t> and </a:t>
            </a:r>
            <a:r>
              <a:rPr lang="en-US" sz="1700" u="sng">
                <a:solidFill>
                  <a:schemeClr val="hlink"/>
                </a:solidFill>
                <a:latin typeface="Source Sans Pro"/>
                <a:ea typeface="Source Sans Pro"/>
                <a:cs typeface="Source Sans Pro"/>
                <a:sym typeface="Source Sans Pro"/>
                <a:hlinkClick r:id="rId5"/>
              </a:rPr>
              <a:t>Instructor Guide</a:t>
            </a:r>
            <a:endParaRPr sz="2300">
              <a:latin typeface="Source Sans Pro"/>
              <a:ea typeface="Source Sans Pro"/>
              <a:cs typeface="Source Sans Pro"/>
              <a:sym typeface="Source Sans Pro"/>
            </a:endParaRPr>
          </a:p>
          <a:p>
            <a:pPr indent="-336550" lvl="0" marL="457200" rtl="0" algn="l">
              <a:lnSpc>
                <a:spcPct val="100000"/>
              </a:lnSpc>
              <a:spcBef>
                <a:spcPts val="0"/>
              </a:spcBef>
              <a:spcAft>
                <a:spcPts val="0"/>
              </a:spcAft>
              <a:buSzPts val="1700"/>
              <a:buFont typeface="Source Sans Pro"/>
              <a:buChar char="•"/>
            </a:pPr>
            <a:r>
              <a:rPr lang="en-US" sz="1700">
                <a:latin typeface="Source Sans Pro"/>
                <a:ea typeface="Source Sans Pro"/>
                <a:cs typeface="Source Sans Pro"/>
                <a:sym typeface="Source Sans Pro"/>
              </a:rPr>
              <a:t>Printed black and white image</a:t>
            </a:r>
            <a:endParaRPr sz="1700">
              <a:latin typeface="Source Sans Pro"/>
              <a:ea typeface="Source Sans Pro"/>
              <a:cs typeface="Source Sans Pro"/>
              <a:sym typeface="Source Sans Pro"/>
            </a:endParaRPr>
          </a:p>
          <a:p>
            <a:pPr indent="-336550" lvl="0" marL="457200" rtl="0" algn="l">
              <a:lnSpc>
                <a:spcPct val="100000"/>
              </a:lnSpc>
              <a:spcBef>
                <a:spcPts val="0"/>
              </a:spcBef>
              <a:spcAft>
                <a:spcPts val="0"/>
              </a:spcAft>
              <a:buSzPts val="1700"/>
              <a:buFont typeface="Source Sans Pro"/>
              <a:buChar char="•"/>
            </a:pPr>
            <a:r>
              <a:rPr lang="en-US" sz="1700">
                <a:latin typeface="Source Sans Pro"/>
                <a:ea typeface="Source Sans Pro"/>
                <a:cs typeface="Source Sans Pro"/>
                <a:sym typeface="Source Sans Pro"/>
              </a:rPr>
              <a:t>White paper, black marker, and colored markers</a:t>
            </a:r>
            <a:endParaRPr sz="1700">
              <a:latin typeface="Source Sans Pro"/>
              <a:ea typeface="Source Sans Pro"/>
              <a:cs typeface="Source Sans Pro"/>
              <a:sym typeface="Source Sans Pro"/>
            </a:endParaRPr>
          </a:p>
          <a:p>
            <a:pPr indent="-336550" lvl="0" marL="457200" rtl="0" algn="l">
              <a:lnSpc>
                <a:spcPct val="100000"/>
              </a:lnSpc>
              <a:spcBef>
                <a:spcPts val="0"/>
              </a:spcBef>
              <a:spcAft>
                <a:spcPts val="0"/>
              </a:spcAft>
              <a:buSzPts val="1700"/>
              <a:buFont typeface="Source Sans Pro"/>
              <a:buChar char="•"/>
            </a:pPr>
            <a:r>
              <a:rPr lang="en-US" sz="1700">
                <a:latin typeface="Source Sans Pro"/>
                <a:ea typeface="Source Sans Pro"/>
                <a:cs typeface="Source Sans Pro"/>
                <a:sym typeface="Source Sans Pro"/>
              </a:rPr>
              <a:t>Mini flashlight, head lamp, or cell phone light</a:t>
            </a:r>
            <a:endParaRPr sz="1700">
              <a:latin typeface="Source Sans Pro"/>
              <a:ea typeface="Source Sans Pro"/>
              <a:cs typeface="Source Sans Pro"/>
              <a:sym typeface="Source Sans Pro"/>
            </a:endParaRPr>
          </a:p>
          <a:p>
            <a:pPr indent="-336550" lvl="0" marL="457200" rtl="0" algn="l">
              <a:lnSpc>
                <a:spcPct val="100000"/>
              </a:lnSpc>
              <a:spcBef>
                <a:spcPts val="0"/>
              </a:spcBef>
              <a:spcAft>
                <a:spcPts val="0"/>
              </a:spcAft>
              <a:buSzPts val="1700"/>
              <a:buFont typeface="Source Sans Pro"/>
              <a:buChar char="•"/>
            </a:pPr>
            <a:r>
              <a:rPr lang="en-US" sz="1700">
                <a:latin typeface="Source Sans Pro"/>
                <a:ea typeface="Source Sans Pro"/>
                <a:cs typeface="Source Sans Pro"/>
                <a:sym typeface="Source Sans Pro"/>
              </a:rPr>
              <a:t>Cardboard  or Cardstock</a:t>
            </a:r>
            <a:endParaRPr sz="1700">
              <a:latin typeface="Source Sans Pro"/>
              <a:ea typeface="Source Sans Pro"/>
              <a:cs typeface="Source Sans Pro"/>
              <a:sym typeface="Source Sans Pro"/>
            </a:endParaRPr>
          </a:p>
          <a:p>
            <a:pPr indent="-336550" lvl="0" marL="457200" rtl="0" algn="l">
              <a:lnSpc>
                <a:spcPct val="100000"/>
              </a:lnSpc>
              <a:spcBef>
                <a:spcPts val="0"/>
              </a:spcBef>
              <a:spcAft>
                <a:spcPts val="0"/>
              </a:spcAft>
              <a:buSzPts val="1700"/>
              <a:buFont typeface="Source Sans Pro"/>
              <a:buChar char="•"/>
            </a:pPr>
            <a:r>
              <a:rPr lang="en-US" sz="1700">
                <a:latin typeface="Source Sans Pro"/>
                <a:ea typeface="Source Sans Pro"/>
                <a:cs typeface="Source Sans Pro"/>
                <a:sym typeface="Source Sans Pro"/>
              </a:rPr>
              <a:t>Tape/Glue</a:t>
            </a:r>
            <a:endParaRPr sz="1700">
              <a:latin typeface="Source Sans Pro"/>
              <a:ea typeface="Source Sans Pro"/>
              <a:cs typeface="Source Sans Pro"/>
              <a:sym typeface="Source Sans Pro"/>
            </a:endParaRPr>
          </a:p>
          <a:p>
            <a:pPr indent="0" lvl="0" marL="0" rtl="0" algn="l">
              <a:lnSpc>
                <a:spcPct val="90000"/>
              </a:lnSpc>
              <a:spcBef>
                <a:spcPts val="1200"/>
              </a:spcBef>
              <a:spcAft>
                <a:spcPts val="0"/>
              </a:spcAft>
              <a:buSzPts val="2000"/>
              <a:buNone/>
            </a:pPr>
            <a:r>
              <a:t/>
            </a:r>
            <a:endParaRPr/>
          </a:p>
        </p:txBody>
      </p:sp>
      <p:sp>
        <p:nvSpPr>
          <p:cNvPr id="211" name="Google Shape;211;p28"/>
          <p:cNvSpPr txBox="1"/>
          <p:nvPr>
            <p:ph type="title"/>
          </p:nvPr>
        </p:nvSpPr>
        <p:spPr>
          <a:xfrm>
            <a:off x="639424" y="259770"/>
            <a:ext cx="7938900" cy="686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00B0F0"/>
              </a:buClr>
              <a:buSzPts val="2700"/>
              <a:buFont typeface="Century Gothic"/>
              <a:buNone/>
            </a:pPr>
            <a:r>
              <a:rPr lang="en-US"/>
              <a:t>Materials</a:t>
            </a:r>
            <a:endParaRPr/>
          </a:p>
        </p:txBody>
      </p:sp>
      <p:sp>
        <p:nvSpPr>
          <p:cNvPr id="212" name="Google Shape;212;p28"/>
          <p:cNvSpPr txBox="1"/>
          <p:nvPr>
            <p:ph idx="1" type="body"/>
          </p:nvPr>
        </p:nvSpPr>
        <p:spPr>
          <a:xfrm>
            <a:off x="4659499" y="1163650"/>
            <a:ext cx="3750000" cy="3071400"/>
          </a:xfrm>
          <a:prstGeom prst="rect">
            <a:avLst/>
          </a:prstGeom>
          <a:noFill/>
          <a:ln>
            <a:noFill/>
          </a:ln>
        </p:spPr>
        <p:txBody>
          <a:bodyPr anchorCtr="0" anchor="t" bIns="45700" lIns="91425" spcFirstLastPara="1" rIns="91425" wrap="square" tIns="45700">
            <a:noAutofit/>
          </a:bodyPr>
          <a:lstStyle/>
          <a:p>
            <a:pPr indent="-336550" lvl="0" marL="457200" rtl="0" algn="l">
              <a:lnSpc>
                <a:spcPct val="100000"/>
              </a:lnSpc>
              <a:spcBef>
                <a:spcPts val="1200"/>
              </a:spcBef>
              <a:spcAft>
                <a:spcPts val="0"/>
              </a:spcAft>
              <a:buSzPts val="1700"/>
              <a:buFont typeface="Source Sans Pro"/>
              <a:buChar char="•"/>
            </a:pPr>
            <a:r>
              <a:rPr lang="en-US" sz="1700">
                <a:latin typeface="Source Sans Pro"/>
                <a:ea typeface="Source Sans Pro"/>
                <a:cs typeface="Source Sans Pro"/>
                <a:sym typeface="Source Sans Pro"/>
              </a:rPr>
              <a:t>Rubber Bands</a:t>
            </a:r>
            <a:endParaRPr sz="1700">
              <a:latin typeface="Source Sans Pro"/>
              <a:ea typeface="Source Sans Pro"/>
              <a:cs typeface="Source Sans Pro"/>
              <a:sym typeface="Source Sans Pro"/>
            </a:endParaRPr>
          </a:p>
          <a:p>
            <a:pPr indent="-336550" lvl="0" marL="457200" rtl="0" algn="l">
              <a:lnSpc>
                <a:spcPct val="100000"/>
              </a:lnSpc>
              <a:spcBef>
                <a:spcPts val="0"/>
              </a:spcBef>
              <a:spcAft>
                <a:spcPts val="0"/>
              </a:spcAft>
              <a:buSzPts val="1700"/>
              <a:buFont typeface="Source Sans Pro"/>
              <a:buChar char="•"/>
            </a:pPr>
            <a:r>
              <a:rPr lang="en-US" sz="1700">
                <a:latin typeface="Source Sans Pro"/>
                <a:ea typeface="Source Sans Pro"/>
                <a:cs typeface="Source Sans Pro"/>
                <a:sym typeface="Source Sans Pro"/>
              </a:rPr>
              <a:t>Scissors</a:t>
            </a:r>
            <a:endParaRPr sz="1700">
              <a:latin typeface="Source Sans Pro"/>
              <a:ea typeface="Source Sans Pro"/>
              <a:cs typeface="Source Sans Pro"/>
              <a:sym typeface="Source Sans Pro"/>
            </a:endParaRPr>
          </a:p>
          <a:p>
            <a:pPr indent="-336550" lvl="0" marL="457200" rtl="0" algn="l">
              <a:lnSpc>
                <a:spcPct val="100000"/>
              </a:lnSpc>
              <a:spcBef>
                <a:spcPts val="0"/>
              </a:spcBef>
              <a:spcAft>
                <a:spcPts val="0"/>
              </a:spcAft>
              <a:buSzPts val="1700"/>
              <a:buFont typeface="Source Sans Pro"/>
              <a:buChar char="•"/>
            </a:pPr>
            <a:r>
              <a:rPr lang="en-US" sz="1700">
                <a:latin typeface="Source Sans Pro"/>
                <a:ea typeface="Source Sans Pro"/>
                <a:cs typeface="Source Sans Pro"/>
                <a:sym typeface="Source Sans Pro"/>
              </a:rPr>
              <a:t>Other fun decorative items for the device (pipe cleaners, etc)</a:t>
            </a:r>
            <a:endParaRPr sz="1700">
              <a:latin typeface="Source Sans Pro"/>
              <a:ea typeface="Source Sans Pro"/>
              <a:cs typeface="Source Sans Pro"/>
              <a:sym typeface="Source Sans Pro"/>
            </a:endParaRPr>
          </a:p>
          <a:p>
            <a:pPr indent="-336550" lvl="0" marL="457200" rtl="0" algn="l">
              <a:lnSpc>
                <a:spcPct val="100000"/>
              </a:lnSpc>
              <a:spcBef>
                <a:spcPts val="0"/>
              </a:spcBef>
              <a:spcAft>
                <a:spcPts val="0"/>
              </a:spcAft>
              <a:buSzPts val="1700"/>
              <a:buFont typeface="Source Sans Pro"/>
              <a:buChar char="•"/>
            </a:pPr>
            <a:r>
              <a:rPr lang="en-US" sz="1700" u="sng">
                <a:solidFill>
                  <a:srgbClr val="1155CC"/>
                </a:solidFill>
                <a:latin typeface="Source Sans Pro"/>
                <a:ea typeface="Source Sans Pro"/>
                <a:cs typeface="Source Sans Pro"/>
                <a:sym typeface="Source Sans Pro"/>
                <a:hlinkClick r:id="rId6">
                  <a:extLst>
                    <a:ext uri="{A12FA001-AC4F-418D-AE19-62706E023703}">
                      <ahyp:hlinkClr val="tx"/>
                    </a:ext>
                  </a:extLst>
                </a:hlinkClick>
              </a:rPr>
              <a:t>Try</a:t>
            </a:r>
            <a:r>
              <a:rPr lang="en-US" sz="1700" u="sng">
                <a:solidFill>
                  <a:srgbClr val="1155CC"/>
                </a:solidFill>
                <a:latin typeface="Source Sans Pro"/>
                <a:ea typeface="Source Sans Pro"/>
                <a:cs typeface="Source Sans Pro"/>
                <a:sym typeface="Source Sans Pro"/>
                <a:hlinkClick r:id="rId7">
                  <a:extLst>
                    <a:ext uri="{A12FA001-AC4F-418D-AE19-62706E023703}">
                      <ahyp:hlinkClr val="tx"/>
                    </a:ext>
                  </a:extLst>
                </a:hlinkClick>
              </a:rPr>
              <a:t>E Signal Processing Video</a:t>
            </a:r>
            <a:endParaRPr sz="1700">
              <a:latin typeface="Source Sans Pro"/>
              <a:ea typeface="Source Sans Pro"/>
              <a:cs typeface="Source Sans Pro"/>
              <a:sym typeface="Source Sans Pro"/>
            </a:endParaRPr>
          </a:p>
          <a:p>
            <a:pPr indent="-336550" lvl="0" marL="457200" rtl="0" algn="l">
              <a:lnSpc>
                <a:spcPct val="100000"/>
              </a:lnSpc>
              <a:spcBef>
                <a:spcPts val="0"/>
              </a:spcBef>
              <a:spcAft>
                <a:spcPts val="0"/>
              </a:spcAft>
              <a:buSzPts val="1700"/>
              <a:buFont typeface="Source Sans Pro"/>
              <a:buChar char="•"/>
            </a:pPr>
            <a:r>
              <a:rPr lang="en-US" sz="1700" u="sng">
                <a:solidFill>
                  <a:srgbClr val="1155CC"/>
                </a:solidFill>
                <a:latin typeface="Source Sans Pro"/>
                <a:ea typeface="Source Sans Pro"/>
                <a:cs typeface="Source Sans Pro"/>
                <a:sym typeface="Source Sans Pro"/>
                <a:hlinkClick r:id="rId8">
                  <a:extLst>
                    <a:ext uri="{A12FA001-AC4F-418D-AE19-62706E023703}">
                      <ahyp:hlinkClr val="tx"/>
                    </a:ext>
                  </a:extLst>
                </a:hlinkClick>
              </a:rPr>
              <a:t>Wave Wonders Ebook </a:t>
            </a:r>
            <a:endParaRPr sz="1700">
              <a:latin typeface="Source Sans Pro"/>
              <a:ea typeface="Source Sans Pro"/>
              <a:cs typeface="Source Sans Pro"/>
              <a:sym typeface="Source Sans Pro"/>
            </a:endParaRPr>
          </a:p>
          <a:p>
            <a:pPr indent="-336550" lvl="0" marL="457200" rtl="0" algn="l">
              <a:lnSpc>
                <a:spcPct val="100000"/>
              </a:lnSpc>
              <a:spcBef>
                <a:spcPts val="0"/>
              </a:spcBef>
              <a:spcAft>
                <a:spcPts val="0"/>
              </a:spcAft>
              <a:buSzPts val="1700"/>
              <a:buFont typeface="Source Sans Pro"/>
              <a:buChar char="•"/>
            </a:pPr>
            <a:r>
              <a:rPr lang="en-US" sz="1700" u="sng">
                <a:solidFill>
                  <a:srgbClr val="1155CC"/>
                </a:solidFill>
                <a:latin typeface="Source Sans Pro"/>
                <a:ea typeface="Source Sans Pro"/>
                <a:cs typeface="Source Sans Pro"/>
                <a:sym typeface="Source Sans Pro"/>
                <a:hlinkClick r:id="rId9">
                  <a:extLst>
                    <a:ext uri="{A12FA001-AC4F-418D-AE19-62706E023703}">
                      <ahyp:hlinkClr val="tx"/>
                    </a:ext>
                  </a:extLst>
                </a:hlinkClick>
              </a:rPr>
              <a:t>TryE  Signal Pro</a:t>
            </a:r>
            <a:endParaRPr sz="1700">
              <a:latin typeface="Source Sans Pro"/>
              <a:ea typeface="Source Sans Pro"/>
              <a:cs typeface="Source Sans Pro"/>
              <a:sym typeface="Source Sans Pro"/>
            </a:endParaRPr>
          </a:p>
          <a:p>
            <a:pPr indent="0" lvl="0" marL="0" rtl="0" algn="l">
              <a:lnSpc>
                <a:spcPct val="115000"/>
              </a:lnSpc>
              <a:spcBef>
                <a:spcPts val="0"/>
              </a:spcBef>
              <a:spcAft>
                <a:spcPts val="0"/>
              </a:spcAft>
              <a:buSzPts val="2000"/>
              <a:buNone/>
            </a:pPr>
            <a:r>
              <a:t/>
            </a:r>
            <a:endParaRPr/>
          </a:p>
          <a:p>
            <a:pPr indent="0" lvl="0" marL="0" rtl="0" algn="l">
              <a:lnSpc>
                <a:spcPct val="90000"/>
              </a:lnSpc>
              <a:spcBef>
                <a:spcPts val="750"/>
              </a:spcBef>
              <a:spcAft>
                <a:spcPts val="0"/>
              </a:spcAft>
              <a:buSzPts val="2000"/>
              <a:buNone/>
            </a:pPr>
            <a:r>
              <a:t/>
            </a:r>
            <a:endParaRPr/>
          </a:p>
        </p:txBody>
      </p:sp>
    </p:spTree>
  </p:cSld>
  <p:clrMapOvr>
    <a:masterClrMapping/>
  </p:clrMapOvr>
</p:sld>
</file>

<file path=ppt/theme/theme1.xml><?xml version="1.0" encoding="utf-8"?>
<a:theme xmlns:a="http://schemas.openxmlformats.org/drawingml/2006/main" xmlns:r="http://schemas.openxmlformats.org/officeDocument/2006/relationships" name="Theme1">
  <a:themeElements>
    <a:clrScheme name="Office Them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