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4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dge System_Outlin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sign, outdoor object, orange&#10;&#10;Description automatically generated">
            <a:extLst>
              <a:ext uri="{FF2B5EF4-FFF2-40B4-BE49-F238E27FC236}">
                <a16:creationId xmlns:a16="http://schemas.microsoft.com/office/drawing/2014/main" id="{91A4FF25-AFFA-8249-9492-D4B362CFE3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8C2FC1EB-9116-4A4C-87E6-EC6BCD942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250" y="5730240"/>
            <a:ext cx="1803440" cy="636270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AA247D1-DDC4-AF40-9F4F-5CE23F373F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45787" y="5933440"/>
            <a:ext cx="1474763" cy="51816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498157F-7CE6-A344-90DF-25D1576B9C7D}"/>
              </a:ext>
            </a:extLst>
          </p:cNvPr>
          <p:cNvSpPr txBox="1"/>
          <p:nvPr userDrawn="1"/>
        </p:nvSpPr>
        <p:spPr>
          <a:xfrm>
            <a:off x="2025690" y="6099671"/>
            <a:ext cx="51066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Brought to you by IEEE Educational Activities</a:t>
            </a:r>
          </a:p>
        </p:txBody>
      </p:sp>
      <p:pic>
        <p:nvPicPr>
          <p:cNvPr id="17" name="Picture 16" descr="Background pattern&#10;&#10;Description automatically generated">
            <a:extLst>
              <a:ext uri="{FF2B5EF4-FFF2-40B4-BE49-F238E27FC236}">
                <a16:creationId xmlns:a16="http://schemas.microsoft.com/office/drawing/2014/main" id="{3EA997C6-A3DF-D441-8B45-71427764129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35000"/>
          </a:blip>
          <a:stretch>
            <a:fillRect/>
          </a:stretch>
        </p:blipFill>
        <p:spPr>
          <a:xfrm>
            <a:off x="1492250" y="406400"/>
            <a:ext cx="92075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3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dge System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sign, outdoor object, orange&#10;&#10;Description automatically generated">
            <a:extLst>
              <a:ext uri="{FF2B5EF4-FFF2-40B4-BE49-F238E27FC236}">
                <a16:creationId xmlns:a16="http://schemas.microsoft.com/office/drawing/2014/main" id="{91A4FF25-AFFA-8249-9492-D4B362CFE3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8C2FC1EB-9116-4A4C-87E6-EC6BCD942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250" y="5730240"/>
            <a:ext cx="1803440" cy="636270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AA247D1-DDC4-AF40-9F4F-5CE23F373F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45787" y="5933440"/>
            <a:ext cx="1474763" cy="51816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498157F-7CE6-A344-90DF-25D1576B9C7D}"/>
              </a:ext>
            </a:extLst>
          </p:cNvPr>
          <p:cNvSpPr txBox="1"/>
          <p:nvPr userDrawn="1"/>
        </p:nvSpPr>
        <p:spPr>
          <a:xfrm>
            <a:off x="2025690" y="6099671"/>
            <a:ext cx="51066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Brought to you by IEEE Educational Activities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EA997C6-A3DF-D441-8B45-71427764129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92250" y="406400"/>
            <a:ext cx="92075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7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06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1ED08D-C4A4-3C43-8726-F4BCF6DEC2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091855" y="329050"/>
            <a:ext cx="1852737" cy="1991693"/>
          </a:xfrm>
          <a:prstGeom prst="rect">
            <a:avLst/>
          </a:prstGeom>
        </p:spPr>
      </p:pic>
      <p:pic>
        <p:nvPicPr>
          <p:cNvPr id="3" name="Picture 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E120E34-8AF8-3D47-975F-A54BEE178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451" y="304800"/>
            <a:ext cx="1901256" cy="2043850"/>
          </a:xfrm>
          <a:prstGeom prst="rect">
            <a:avLst/>
          </a:prstGeom>
        </p:spPr>
      </p:pic>
      <p:pic>
        <p:nvPicPr>
          <p:cNvPr id="5" name="Picture 4" descr="A picture containing text, sign, businesscard&#10;&#10;Description automatically generated">
            <a:extLst>
              <a:ext uri="{FF2B5EF4-FFF2-40B4-BE49-F238E27FC236}">
                <a16:creationId xmlns:a16="http://schemas.microsoft.com/office/drawing/2014/main" id="{F634CC4B-B442-524E-A0BD-B60B2E2E20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6569" y="329049"/>
            <a:ext cx="1852738" cy="19916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6D269E-2BEA-0542-AACD-3B7427647C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6290" y="2025690"/>
            <a:ext cx="1901255" cy="20475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100A28-7F4D-B743-A3C7-D7C5DFB2FB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4292" y="301144"/>
            <a:ext cx="1901256" cy="20475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E039001-6636-EF4E-924E-8856AB36B0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4087" y="2024430"/>
            <a:ext cx="1876514" cy="202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96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Leshiner</dc:creator>
  <cp:lastModifiedBy>Microsoft Office User</cp:lastModifiedBy>
  <cp:revision>12</cp:revision>
  <dcterms:created xsi:type="dcterms:W3CDTF">2020-12-08T19:08:58Z</dcterms:created>
  <dcterms:modified xsi:type="dcterms:W3CDTF">2021-09-27T16:55:49Z</dcterms:modified>
</cp:coreProperties>
</file>